
<file path=[Content_Types].xml><?xml version="1.0" encoding="utf-8"?>
<Types xmlns="http://schemas.openxmlformats.org/package/2006/content-types"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62"/>
  </p:notesMasterIdLst>
  <p:handoutMasterIdLst>
    <p:handoutMasterId r:id="rId63"/>
  </p:handoutMasterIdLst>
  <p:sldIdLst>
    <p:sldId id="523" r:id="rId3"/>
    <p:sldId id="304" r:id="rId4"/>
    <p:sldId id="602" r:id="rId5"/>
    <p:sldId id="604" r:id="rId6"/>
    <p:sldId id="605" r:id="rId7"/>
    <p:sldId id="607" r:id="rId8"/>
    <p:sldId id="608" r:id="rId9"/>
    <p:sldId id="609" r:id="rId10"/>
    <p:sldId id="610" r:id="rId11"/>
    <p:sldId id="654" r:id="rId12"/>
    <p:sldId id="621" r:id="rId13"/>
    <p:sldId id="623" r:id="rId14"/>
    <p:sldId id="624" r:id="rId15"/>
    <p:sldId id="625" r:id="rId16"/>
    <p:sldId id="626" r:id="rId17"/>
    <p:sldId id="627" r:id="rId18"/>
    <p:sldId id="656" r:id="rId19"/>
    <p:sldId id="535" r:id="rId20"/>
    <p:sldId id="614" r:id="rId21"/>
    <p:sldId id="617" r:id="rId22"/>
    <p:sldId id="618" r:id="rId23"/>
    <p:sldId id="616" r:id="rId24"/>
    <p:sldId id="615" r:id="rId25"/>
    <p:sldId id="530" r:id="rId26"/>
    <p:sldId id="539" r:id="rId27"/>
    <p:sldId id="401" r:id="rId28"/>
    <p:sldId id="635" r:id="rId29"/>
    <p:sldId id="540" r:id="rId30"/>
    <p:sldId id="638" r:id="rId31"/>
    <p:sldId id="640" r:id="rId32"/>
    <p:sldId id="641" r:id="rId33"/>
    <p:sldId id="637" r:id="rId34"/>
    <p:sldId id="642" r:id="rId35"/>
    <p:sldId id="531" r:id="rId36"/>
    <p:sldId id="542" r:id="rId37"/>
    <p:sldId id="628" r:id="rId38"/>
    <p:sldId id="629" r:id="rId39"/>
    <p:sldId id="630" r:id="rId40"/>
    <p:sldId id="631" r:id="rId41"/>
    <p:sldId id="619" r:id="rId42"/>
    <p:sldId id="620" r:id="rId43"/>
    <p:sldId id="632" r:id="rId44"/>
    <p:sldId id="543" r:id="rId45"/>
    <p:sldId id="653" r:id="rId46"/>
    <p:sldId id="633" r:id="rId47"/>
    <p:sldId id="634" r:id="rId48"/>
    <p:sldId id="643" r:id="rId49"/>
    <p:sldId id="644" r:id="rId50"/>
    <p:sldId id="645" r:id="rId51"/>
    <p:sldId id="648" r:id="rId52"/>
    <p:sldId id="646" r:id="rId53"/>
    <p:sldId id="651" r:id="rId54"/>
    <p:sldId id="649" r:id="rId55"/>
    <p:sldId id="647" r:id="rId56"/>
    <p:sldId id="650" r:id="rId57"/>
    <p:sldId id="652" r:id="rId58"/>
    <p:sldId id="532" r:id="rId59"/>
    <p:sldId id="655" r:id="rId60"/>
    <p:sldId id="527" r:id="rId61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D7FA0AF-1FAD-4E42-9B8C-EA94BF13F455}">
          <p14:sldIdLst>
            <p14:sldId id="523"/>
            <p14:sldId id="304"/>
            <p14:sldId id="602"/>
            <p14:sldId id="604"/>
            <p14:sldId id="605"/>
            <p14:sldId id="607"/>
            <p14:sldId id="608"/>
            <p14:sldId id="609"/>
            <p14:sldId id="610"/>
            <p14:sldId id="654"/>
            <p14:sldId id="621"/>
            <p14:sldId id="623"/>
            <p14:sldId id="624"/>
            <p14:sldId id="625"/>
            <p14:sldId id="626"/>
            <p14:sldId id="627"/>
            <p14:sldId id="656"/>
            <p14:sldId id="535"/>
            <p14:sldId id="614"/>
            <p14:sldId id="617"/>
            <p14:sldId id="618"/>
            <p14:sldId id="616"/>
            <p14:sldId id="615"/>
            <p14:sldId id="530"/>
            <p14:sldId id="539"/>
            <p14:sldId id="401"/>
            <p14:sldId id="635"/>
            <p14:sldId id="540"/>
            <p14:sldId id="638"/>
            <p14:sldId id="640"/>
            <p14:sldId id="641"/>
            <p14:sldId id="637"/>
            <p14:sldId id="642"/>
            <p14:sldId id="531"/>
            <p14:sldId id="542"/>
            <p14:sldId id="628"/>
            <p14:sldId id="629"/>
            <p14:sldId id="630"/>
            <p14:sldId id="631"/>
            <p14:sldId id="619"/>
            <p14:sldId id="620"/>
            <p14:sldId id="632"/>
            <p14:sldId id="543"/>
            <p14:sldId id="653"/>
            <p14:sldId id="633"/>
            <p14:sldId id="634"/>
            <p14:sldId id="643"/>
            <p14:sldId id="644"/>
            <p14:sldId id="645"/>
            <p14:sldId id="648"/>
            <p14:sldId id="646"/>
            <p14:sldId id="651"/>
            <p14:sldId id="649"/>
            <p14:sldId id="647"/>
            <p14:sldId id="650"/>
            <p14:sldId id="652"/>
            <p14:sldId id="532"/>
            <p14:sldId id="655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A05"/>
    <a:srgbClr val="3A5A9B"/>
    <a:srgbClr val="4D6EC4"/>
    <a:srgbClr val="191919"/>
    <a:srgbClr val="B6CAE5"/>
    <a:srgbClr val="D4DEF8"/>
    <a:srgbClr val="D8C6B7"/>
    <a:srgbClr val="173984"/>
    <a:srgbClr val="183883"/>
    <a:srgbClr val="EC8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0934CB-1381-4209-85F3-D1C3B553032A}" v="11" dt="2021-12-08T02:52:20.482"/>
    <p1510:client id="{816C85CB-0BCB-4406-9F9C-B2D10C867580}" v="93" dt="2021-12-08T17:00:45"/>
    <p1510:client id="{958D0A9F-B132-7743-8AB2-DED976F2FE19}" v="26" dt="2021-12-08T01:20:18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0" autoAdjust="0"/>
    <p:restoredTop sz="94660"/>
  </p:normalViewPr>
  <p:slideViewPr>
    <p:cSldViewPr snapToGrid="0">
      <p:cViewPr varScale="1">
        <p:scale>
          <a:sx n="83" d="100"/>
          <a:sy n="83" d="100"/>
        </p:scale>
        <p:origin x="366" y="54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28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491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656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429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10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012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下面是支撑本对话机器人问题回答功能的技术简介。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049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5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745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3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10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07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本技术首先需要数据。理论上由高校提供，实际上先构造了一部分数据以方便技术测试和演示。然后，本技术对询问，检索出最接近的问题，返回对应的答案。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618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数据方面，从国科大招生相关网页中抽取问答对，并从中人工提取出唯一对应的关键词。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372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建立知识文档后，我们就可以用它来做问题回答了。那么如何找答案呢？陈丹琪最新的两篇论文，使用预训练模型，以无监督的方式，实现了短语级别的匹配。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40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受到启发，我们在此基础上进行了修改。为保证关键词的精度，再加上数据范围较小，我们人工进行提取。此外，关键词向量表示不再由其头尾向量表示，而是全部向量取平均。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40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具体地说，第一步，要把所有关键词转为向量，并构建向量索引。这里，我们用 </a:t>
            </a:r>
            <a:r>
              <a:rPr kumimoji="1" lang="en-US" altLang="zh-CN"/>
              <a:t>Sentence BERT</a:t>
            </a:r>
            <a:r>
              <a:rPr kumimoji="1" lang="zh-CN" altLang="en-US"/>
              <a:t> 模型，将问题输入模型得到整个句子的向量表示，从中提取出关键词对应的几个向量，再取平均得到单个向量。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95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当问题来临时，同样用模型编码，再对整个句子的向量取平均得到问题向量。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810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最后，在 向量检索引擎检索，查询最接近的问题，返回与之对应的答案。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793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算法的自动化测试也很好构造，对于数据库里的问题的询问，也应返回对应的答案。测试准确率是 </a:t>
            </a:r>
            <a:r>
              <a:rPr kumimoji="1" lang="en-US" altLang="zh-CN"/>
              <a:t>100%</a:t>
            </a:r>
            <a:r>
              <a:rPr kumimoji="1" lang="zh-CN" altLang="en-US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81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Controller</a:t>
            </a:r>
            <a:r>
              <a:rPr lang="zh-CN" altLang="en-US"/>
              <a:t>层使用</a:t>
            </a:r>
            <a:r>
              <a:rPr lang="en-US" altLang="zh-CN" err="1"/>
              <a:t>MockMvc</a:t>
            </a:r>
            <a:r>
              <a:rPr lang="zh-CN" altLang="en-US"/>
              <a:t>模拟</a:t>
            </a:r>
            <a:r>
              <a:rPr lang="en-US" altLang="zh-CN"/>
              <a:t>web</a:t>
            </a:r>
            <a:r>
              <a:rPr lang="zh-CN" altLang="en-US"/>
              <a:t>的上下文环境来模拟请求的发送与接收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395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54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230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的一个私有镜像仓库</a:t>
            </a:r>
            <a:r>
              <a:rPr lang="en-US" altLang="zh-CN" dirty="0"/>
              <a:t>,   </a:t>
            </a:r>
            <a:r>
              <a:rPr lang="en-US" altLang="zh-CN" dirty="0" err="1"/>
              <a:t>jenkinsfile</a:t>
            </a:r>
            <a:r>
              <a:rPr lang="zh-CN" altLang="en-US" dirty="0"/>
              <a:t>流水线拉取时要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36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12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19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C3A91D-9716-41F7-9337-5806ACB116C1}"/>
              </a:ext>
            </a:extLst>
          </p:cNvPr>
          <p:cNvGrpSpPr/>
          <p:nvPr userDrawn="1"/>
        </p:nvGrpSpPr>
        <p:grpSpPr>
          <a:xfrm>
            <a:off x="1183820" y="2257770"/>
            <a:ext cx="2349204" cy="2342460"/>
            <a:chOff x="1636416" y="2089567"/>
            <a:chExt cx="2349204" cy="234246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E0490E3-08CF-4438-A4CB-DC05A7C6F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1018" y="2090797"/>
              <a:ext cx="2340000" cy="23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B256BDF-A4D0-48DC-9510-B4026005650E}"/>
                </a:ext>
              </a:extLst>
            </p:cNvPr>
            <p:cNvGrpSpPr/>
            <p:nvPr userDrawn="1"/>
          </p:nvGrpSpPr>
          <p:grpSpPr>
            <a:xfrm>
              <a:off x="1636416" y="2089567"/>
              <a:ext cx="2349204" cy="2342460"/>
              <a:chOff x="6096000" y="671512"/>
              <a:chExt cx="5530849" cy="5514975"/>
            </a:xfrm>
            <a:solidFill>
              <a:schemeClr val="accent1"/>
            </a:solidFill>
          </p:grpSpPr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286C441B-0551-474C-B085-04426D7D6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6000" y="6715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0CE44160-7E46-4B38-A6A8-1A8A3123E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7125" y="8000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39">
                <a:extLst>
                  <a:ext uri="{FF2B5EF4-FFF2-40B4-BE49-F238E27FC236}">
                    <a16:creationId xmlns:a16="http://schemas.microsoft.com/office/drawing/2014/main" id="{077CEBF4-3D99-4CD2-842D-496F3DA62D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0875" y="15906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FCFC5F54-A779-4ECA-B990-B597D552BD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6487" y="13271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1">
                <a:extLst>
                  <a:ext uri="{FF2B5EF4-FFF2-40B4-BE49-F238E27FC236}">
                    <a16:creationId xmlns:a16="http://schemas.microsoft.com/office/drawing/2014/main" id="{6DE9D4E9-C906-47E4-9485-64C99CB87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7" y="15414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2">
                <a:extLst>
                  <a:ext uri="{FF2B5EF4-FFF2-40B4-BE49-F238E27FC236}">
                    <a16:creationId xmlns:a16="http://schemas.microsoft.com/office/drawing/2014/main" id="{2D5C09AE-5B0C-4903-B3D6-A4675502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3337" y="16668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B722ABED-48D7-4D57-9A82-1456BB0F4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2375" y="15859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44">
                <a:extLst>
                  <a:ext uri="{FF2B5EF4-FFF2-40B4-BE49-F238E27FC236}">
                    <a16:creationId xmlns:a16="http://schemas.microsoft.com/office/drawing/2014/main" id="{F7A9DAFC-6248-4D03-A047-896B8E4D7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24082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45">
                <a:extLst>
                  <a:ext uri="{FF2B5EF4-FFF2-40B4-BE49-F238E27FC236}">
                    <a16:creationId xmlns:a16="http://schemas.microsoft.com/office/drawing/2014/main" id="{DE46BB97-0B66-47A4-91E8-6681A35F8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0" y="24463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69CA2A10-E0EE-43F3-B857-402D0BF68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3337" y="10493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47">
                <a:extLst>
                  <a:ext uri="{FF2B5EF4-FFF2-40B4-BE49-F238E27FC236}">
                    <a16:creationId xmlns:a16="http://schemas.microsoft.com/office/drawing/2014/main" id="{39AC7BC8-2F1D-4CFF-8689-1C812DB1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075" y="55705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902EB0DE-5BEE-4464-AFDA-C6CF7E8B8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7062" y="54943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E2D7CE7F-B008-43C1-A285-1270B308D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362" y="54340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D81DBB31-0343-45F6-8D5F-BE7474D9B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4075" y="17224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246316A-0FF0-470A-A838-1C3BF1EA3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9975" y="32686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0">
                <a:extLst>
                  <a:ext uri="{FF2B5EF4-FFF2-40B4-BE49-F238E27FC236}">
                    <a16:creationId xmlns:a16="http://schemas.microsoft.com/office/drawing/2014/main" id="{C73A14E9-7156-44AA-89A3-2CC35E5C5C3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8270583" y="55801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835DA-89CD-4080-A1F3-F9645F8C0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>
              <a:solidFill>
                <a:schemeClr val="accent3"/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DB7D9E8-951C-43E9-A0D9-71D984930B1A}"/>
              </a:ext>
            </a:extLst>
          </p:cNvPr>
          <p:cNvSpPr/>
          <p:nvPr userDrawn="1"/>
        </p:nvSpPr>
        <p:spPr>
          <a:xfrm>
            <a:off x="2269956" y="766678"/>
            <a:ext cx="524044" cy="5240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F7459D3-C758-44D6-8A57-DC56340F0169}"/>
              </a:ext>
            </a:extLst>
          </p:cNvPr>
          <p:cNvSpPr/>
          <p:nvPr userDrawn="1"/>
        </p:nvSpPr>
        <p:spPr>
          <a:xfrm>
            <a:off x="10560050" y="4725472"/>
            <a:ext cx="387350" cy="3873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B8A893F-94E0-4594-87F3-62EFB4562279}"/>
              </a:ext>
            </a:extLst>
          </p:cNvPr>
          <p:cNvSpPr/>
          <p:nvPr userDrawn="1"/>
        </p:nvSpPr>
        <p:spPr>
          <a:xfrm>
            <a:off x="9200282" y="6768666"/>
            <a:ext cx="178668" cy="17866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2F6DD72-F7DC-4726-8799-65CF6A57F0E9}"/>
              </a:ext>
            </a:extLst>
          </p:cNvPr>
          <p:cNvSpPr>
            <a:spLocks noEditPoints="1"/>
          </p:cNvSpPr>
          <p:nvPr/>
        </p:nvSpPr>
        <p:spPr bwMode="auto">
          <a:xfrm>
            <a:off x="-3467659" y="-17139"/>
            <a:ext cx="6920098" cy="6892278"/>
          </a:xfrm>
          <a:custGeom>
            <a:avLst/>
            <a:gdLst>
              <a:gd name="T0" fmla="*/ 858 w 1717"/>
              <a:gd name="T1" fmla="*/ 2 h 1713"/>
              <a:gd name="T2" fmla="*/ 1715 w 1717"/>
              <a:gd name="T3" fmla="*/ 860 h 1713"/>
              <a:gd name="T4" fmla="*/ 857 w 1717"/>
              <a:gd name="T5" fmla="*/ 1713 h 1713"/>
              <a:gd name="T6" fmla="*/ 1 w 1717"/>
              <a:gd name="T7" fmla="*/ 856 h 1713"/>
              <a:gd name="T8" fmla="*/ 858 w 1717"/>
              <a:gd name="T9" fmla="*/ 2 h 1713"/>
              <a:gd name="T10" fmla="*/ 1693 w 1717"/>
              <a:gd name="T11" fmla="*/ 857 h 1713"/>
              <a:gd name="T12" fmla="*/ 1687 w 1717"/>
              <a:gd name="T13" fmla="*/ 764 h 1713"/>
              <a:gd name="T14" fmla="*/ 1610 w 1717"/>
              <a:gd name="T15" fmla="*/ 503 h 1713"/>
              <a:gd name="T16" fmla="*/ 1250 w 1717"/>
              <a:gd name="T17" fmla="*/ 130 h 1713"/>
              <a:gd name="T18" fmla="*/ 727 w 1717"/>
              <a:gd name="T19" fmla="*/ 43 h 1713"/>
              <a:gd name="T20" fmla="*/ 414 w 1717"/>
              <a:gd name="T21" fmla="*/ 162 h 1713"/>
              <a:gd name="T22" fmla="*/ 165 w 1717"/>
              <a:gd name="T23" fmla="*/ 404 h 1713"/>
              <a:gd name="T24" fmla="*/ 27 w 1717"/>
              <a:gd name="T25" fmla="*/ 911 h 1713"/>
              <a:gd name="T26" fmla="*/ 59 w 1717"/>
              <a:gd name="T27" fmla="*/ 1097 h 1713"/>
              <a:gd name="T28" fmla="*/ 297 w 1717"/>
              <a:gd name="T29" fmla="*/ 1474 h 1713"/>
              <a:gd name="T30" fmla="*/ 831 w 1717"/>
              <a:gd name="T31" fmla="*/ 1691 h 1713"/>
              <a:gd name="T32" fmla="*/ 1144 w 1717"/>
              <a:gd name="T33" fmla="*/ 1642 h 1713"/>
              <a:gd name="T34" fmla="*/ 1414 w 1717"/>
              <a:gd name="T35" fmla="*/ 1482 h 1713"/>
              <a:gd name="T36" fmla="*/ 1626 w 1717"/>
              <a:gd name="T37" fmla="*/ 1191 h 1713"/>
              <a:gd name="T38" fmla="*/ 1693 w 1717"/>
              <a:gd name="T39" fmla="*/ 857 h 1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7" h="1713">
                <a:moveTo>
                  <a:pt x="858" y="2"/>
                </a:moveTo>
                <a:cubicBezTo>
                  <a:pt x="1334" y="4"/>
                  <a:pt x="1717" y="388"/>
                  <a:pt x="1715" y="860"/>
                </a:cubicBezTo>
                <a:cubicBezTo>
                  <a:pt x="1713" y="1330"/>
                  <a:pt x="1332" y="1713"/>
                  <a:pt x="857" y="1713"/>
                </a:cubicBezTo>
                <a:cubicBezTo>
                  <a:pt x="383" y="1712"/>
                  <a:pt x="0" y="1328"/>
                  <a:pt x="1" y="856"/>
                </a:cubicBezTo>
                <a:cubicBezTo>
                  <a:pt x="2" y="384"/>
                  <a:pt x="387" y="0"/>
                  <a:pt x="858" y="2"/>
                </a:cubicBezTo>
                <a:close/>
                <a:moveTo>
                  <a:pt x="1693" y="857"/>
                </a:moveTo>
                <a:cubicBezTo>
                  <a:pt x="1691" y="826"/>
                  <a:pt x="1691" y="795"/>
                  <a:pt x="1687" y="764"/>
                </a:cubicBezTo>
                <a:cubicBezTo>
                  <a:pt x="1677" y="672"/>
                  <a:pt x="1651" y="586"/>
                  <a:pt x="1610" y="503"/>
                </a:cubicBezTo>
                <a:cubicBezTo>
                  <a:pt x="1531" y="340"/>
                  <a:pt x="1411" y="216"/>
                  <a:pt x="1250" y="130"/>
                </a:cubicBezTo>
                <a:cubicBezTo>
                  <a:pt x="1086" y="42"/>
                  <a:pt x="911" y="15"/>
                  <a:pt x="727" y="43"/>
                </a:cubicBezTo>
                <a:cubicBezTo>
                  <a:pt x="615" y="61"/>
                  <a:pt x="510" y="101"/>
                  <a:pt x="414" y="162"/>
                </a:cubicBezTo>
                <a:cubicBezTo>
                  <a:pt x="315" y="226"/>
                  <a:pt x="229" y="305"/>
                  <a:pt x="165" y="404"/>
                </a:cubicBezTo>
                <a:cubicBezTo>
                  <a:pt x="65" y="558"/>
                  <a:pt x="16" y="726"/>
                  <a:pt x="27" y="911"/>
                </a:cubicBezTo>
                <a:cubicBezTo>
                  <a:pt x="31" y="974"/>
                  <a:pt x="42" y="1036"/>
                  <a:pt x="59" y="1097"/>
                </a:cubicBezTo>
                <a:cubicBezTo>
                  <a:pt x="103" y="1245"/>
                  <a:pt x="184" y="1371"/>
                  <a:pt x="297" y="1474"/>
                </a:cubicBezTo>
                <a:cubicBezTo>
                  <a:pt x="448" y="1612"/>
                  <a:pt x="627" y="1682"/>
                  <a:pt x="831" y="1691"/>
                </a:cubicBezTo>
                <a:cubicBezTo>
                  <a:pt x="938" y="1696"/>
                  <a:pt x="1042" y="1678"/>
                  <a:pt x="1144" y="1642"/>
                </a:cubicBezTo>
                <a:cubicBezTo>
                  <a:pt x="1244" y="1607"/>
                  <a:pt x="1335" y="1553"/>
                  <a:pt x="1414" y="1482"/>
                </a:cubicBezTo>
                <a:cubicBezTo>
                  <a:pt x="1504" y="1399"/>
                  <a:pt x="1577" y="1303"/>
                  <a:pt x="1626" y="1191"/>
                </a:cubicBezTo>
                <a:cubicBezTo>
                  <a:pt x="1672" y="1085"/>
                  <a:pt x="1692" y="973"/>
                  <a:pt x="1693" y="857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1C97702C-60B2-44B2-A91E-87A701F2846A}"/>
              </a:ext>
            </a:extLst>
          </p:cNvPr>
          <p:cNvSpPr>
            <a:spLocks noEditPoints="1"/>
          </p:cNvSpPr>
          <p:nvPr/>
        </p:nvSpPr>
        <p:spPr bwMode="auto">
          <a:xfrm>
            <a:off x="-2424428" y="1057388"/>
            <a:ext cx="4844070" cy="4805817"/>
          </a:xfrm>
          <a:custGeom>
            <a:avLst/>
            <a:gdLst>
              <a:gd name="T0" fmla="*/ 598 w 1201"/>
              <a:gd name="T1" fmla="*/ 1191 h 1195"/>
              <a:gd name="T2" fmla="*/ 2 w 1201"/>
              <a:gd name="T3" fmla="*/ 593 h 1195"/>
              <a:gd name="T4" fmla="*/ 599 w 1201"/>
              <a:gd name="T5" fmla="*/ 0 h 1195"/>
              <a:gd name="T6" fmla="*/ 1199 w 1201"/>
              <a:gd name="T7" fmla="*/ 597 h 1195"/>
              <a:gd name="T8" fmla="*/ 598 w 1201"/>
              <a:gd name="T9" fmla="*/ 1191 h 1195"/>
              <a:gd name="T10" fmla="*/ 597 w 1201"/>
              <a:gd name="T11" fmla="*/ 1171 h 1195"/>
              <a:gd name="T12" fmla="*/ 1179 w 1201"/>
              <a:gd name="T13" fmla="*/ 596 h 1195"/>
              <a:gd name="T14" fmla="*/ 601 w 1201"/>
              <a:gd name="T15" fmla="*/ 18 h 1195"/>
              <a:gd name="T16" fmla="*/ 21 w 1201"/>
              <a:gd name="T17" fmla="*/ 593 h 1195"/>
              <a:gd name="T18" fmla="*/ 597 w 1201"/>
              <a:gd name="T19" fmla="*/ 1171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1" h="1195">
                <a:moveTo>
                  <a:pt x="598" y="1191"/>
                </a:moveTo>
                <a:cubicBezTo>
                  <a:pt x="286" y="1195"/>
                  <a:pt x="0" y="930"/>
                  <a:pt x="2" y="593"/>
                </a:cubicBezTo>
                <a:cubicBezTo>
                  <a:pt x="4" y="268"/>
                  <a:pt x="272" y="0"/>
                  <a:pt x="599" y="0"/>
                </a:cubicBezTo>
                <a:cubicBezTo>
                  <a:pt x="930" y="0"/>
                  <a:pt x="1197" y="267"/>
                  <a:pt x="1199" y="597"/>
                </a:cubicBezTo>
                <a:cubicBezTo>
                  <a:pt x="1201" y="913"/>
                  <a:pt x="933" y="1195"/>
                  <a:pt x="598" y="1191"/>
                </a:cubicBezTo>
                <a:close/>
                <a:moveTo>
                  <a:pt x="597" y="1171"/>
                </a:moveTo>
                <a:cubicBezTo>
                  <a:pt x="919" y="1171"/>
                  <a:pt x="1179" y="914"/>
                  <a:pt x="1179" y="596"/>
                </a:cubicBezTo>
                <a:cubicBezTo>
                  <a:pt x="1179" y="276"/>
                  <a:pt x="921" y="18"/>
                  <a:pt x="601" y="18"/>
                </a:cubicBezTo>
                <a:cubicBezTo>
                  <a:pt x="282" y="18"/>
                  <a:pt x="21" y="277"/>
                  <a:pt x="21" y="593"/>
                </a:cubicBezTo>
                <a:cubicBezTo>
                  <a:pt x="21" y="911"/>
                  <a:pt x="281" y="1171"/>
                  <a:pt x="597" y="117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33DF911D-2E32-4E88-8E48-D9491185EE9D}"/>
              </a:ext>
            </a:extLst>
          </p:cNvPr>
          <p:cNvSpPr>
            <a:spLocks noEditPoints="1"/>
          </p:cNvSpPr>
          <p:nvPr/>
        </p:nvSpPr>
        <p:spPr bwMode="auto">
          <a:xfrm>
            <a:off x="-1906291" y="730509"/>
            <a:ext cx="681578" cy="799810"/>
          </a:xfrm>
          <a:custGeom>
            <a:avLst/>
            <a:gdLst>
              <a:gd name="T0" fmla="*/ 61 w 169"/>
              <a:gd name="T1" fmla="*/ 174 h 199"/>
              <a:gd name="T2" fmla="*/ 30 w 169"/>
              <a:gd name="T3" fmla="*/ 124 h 199"/>
              <a:gd name="T4" fmla="*/ 47 w 169"/>
              <a:gd name="T5" fmla="*/ 13 h 199"/>
              <a:gd name="T6" fmla="*/ 92 w 169"/>
              <a:gd name="T7" fmla="*/ 19 h 199"/>
              <a:gd name="T8" fmla="*/ 161 w 169"/>
              <a:gd name="T9" fmla="*/ 114 h 199"/>
              <a:gd name="T10" fmla="*/ 157 w 169"/>
              <a:gd name="T11" fmla="*/ 139 h 199"/>
              <a:gd name="T12" fmla="*/ 114 w 169"/>
              <a:gd name="T13" fmla="*/ 162 h 199"/>
              <a:gd name="T14" fmla="*/ 63 w 169"/>
              <a:gd name="T15" fmla="*/ 152 h 199"/>
              <a:gd name="T16" fmla="*/ 68 w 169"/>
              <a:gd name="T17" fmla="*/ 199 h 199"/>
              <a:gd name="T18" fmla="*/ 53 w 169"/>
              <a:gd name="T19" fmla="*/ 185 h 199"/>
              <a:gd name="T20" fmla="*/ 3 w 169"/>
              <a:gd name="T21" fmla="*/ 101 h 199"/>
              <a:gd name="T22" fmla="*/ 1 w 169"/>
              <a:gd name="T23" fmla="*/ 93 h 199"/>
              <a:gd name="T24" fmla="*/ 3 w 169"/>
              <a:gd name="T25" fmla="*/ 91 h 199"/>
              <a:gd name="T26" fmla="*/ 15 w 169"/>
              <a:gd name="T27" fmla="*/ 105 h 199"/>
              <a:gd name="T28" fmla="*/ 52 w 169"/>
              <a:gd name="T29" fmla="*/ 167 h 199"/>
              <a:gd name="T30" fmla="*/ 57 w 169"/>
              <a:gd name="T31" fmla="*/ 176 h 199"/>
              <a:gd name="T32" fmla="*/ 61 w 169"/>
              <a:gd name="T33" fmla="*/ 174 h 199"/>
              <a:gd name="T34" fmla="*/ 95 w 169"/>
              <a:gd name="T35" fmla="*/ 150 h 199"/>
              <a:gd name="T36" fmla="*/ 97 w 169"/>
              <a:gd name="T37" fmla="*/ 153 h 199"/>
              <a:gd name="T38" fmla="*/ 107 w 169"/>
              <a:gd name="T39" fmla="*/ 152 h 199"/>
              <a:gd name="T40" fmla="*/ 143 w 169"/>
              <a:gd name="T41" fmla="*/ 128 h 199"/>
              <a:gd name="T42" fmla="*/ 144 w 169"/>
              <a:gd name="T43" fmla="*/ 111 h 199"/>
              <a:gd name="T44" fmla="*/ 124 w 169"/>
              <a:gd name="T45" fmla="*/ 82 h 199"/>
              <a:gd name="T46" fmla="*/ 85 w 169"/>
              <a:gd name="T47" fmla="*/ 26 h 199"/>
              <a:gd name="T48" fmla="*/ 48 w 169"/>
              <a:gd name="T49" fmla="*/ 25 h 199"/>
              <a:gd name="T50" fmla="*/ 29 w 169"/>
              <a:gd name="T51" fmla="*/ 63 h 199"/>
              <a:gd name="T52" fmla="*/ 88 w 169"/>
              <a:gd name="T53" fmla="*/ 107 h 199"/>
              <a:gd name="T54" fmla="*/ 91 w 169"/>
              <a:gd name="T55" fmla="*/ 94 h 199"/>
              <a:gd name="T56" fmla="*/ 99 w 169"/>
              <a:gd name="T57" fmla="*/ 76 h 199"/>
              <a:gd name="T58" fmla="*/ 109 w 169"/>
              <a:gd name="T59" fmla="*/ 73 h 199"/>
              <a:gd name="T60" fmla="*/ 109 w 169"/>
              <a:gd name="T61" fmla="*/ 84 h 199"/>
              <a:gd name="T62" fmla="*/ 113 w 169"/>
              <a:gd name="T63" fmla="*/ 114 h 199"/>
              <a:gd name="T64" fmla="*/ 111 w 169"/>
              <a:gd name="T65" fmla="*/ 135 h 199"/>
              <a:gd name="T66" fmla="*/ 95 w 169"/>
              <a:gd name="T67" fmla="*/ 150 h 199"/>
              <a:gd name="T68" fmla="*/ 83 w 169"/>
              <a:gd name="T69" fmla="*/ 121 h 199"/>
              <a:gd name="T70" fmla="*/ 73 w 169"/>
              <a:gd name="T71" fmla="*/ 132 h 199"/>
              <a:gd name="T72" fmla="*/ 59 w 169"/>
              <a:gd name="T73" fmla="*/ 132 h 199"/>
              <a:gd name="T74" fmla="*/ 44 w 169"/>
              <a:gd name="T75" fmla="*/ 109 h 199"/>
              <a:gd name="T76" fmla="*/ 43 w 169"/>
              <a:gd name="T77" fmla="*/ 105 h 199"/>
              <a:gd name="T78" fmla="*/ 29 w 169"/>
              <a:gd name="T79" fmla="*/ 89 h 199"/>
              <a:gd name="T80" fmla="*/ 80 w 169"/>
              <a:gd name="T81" fmla="*/ 148 h 199"/>
              <a:gd name="T82" fmla="*/ 83 w 169"/>
              <a:gd name="T83" fmla="*/ 121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9" h="199">
                <a:moveTo>
                  <a:pt x="61" y="174"/>
                </a:moveTo>
                <a:cubicBezTo>
                  <a:pt x="51" y="157"/>
                  <a:pt x="42" y="139"/>
                  <a:pt x="30" y="124"/>
                </a:cubicBezTo>
                <a:cubicBezTo>
                  <a:pt x="0" y="86"/>
                  <a:pt x="20" y="32"/>
                  <a:pt x="47" y="13"/>
                </a:cubicBezTo>
                <a:cubicBezTo>
                  <a:pt x="64" y="0"/>
                  <a:pt x="79" y="1"/>
                  <a:pt x="92" y="19"/>
                </a:cubicBezTo>
                <a:cubicBezTo>
                  <a:pt x="115" y="50"/>
                  <a:pt x="138" y="82"/>
                  <a:pt x="161" y="114"/>
                </a:cubicBezTo>
                <a:cubicBezTo>
                  <a:pt x="169" y="127"/>
                  <a:pt x="169" y="131"/>
                  <a:pt x="157" y="139"/>
                </a:cubicBezTo>
                <a:cubicBezTo>
                  <a:pt x="143" y="148"/>
                  <a:pt x="129" y="156"/>
                  <a:pt x="114" y="162"/>
                </a:cubicBezTo>
                <a:cubicBezTo>
                  <a:pt x="97" y="168"/>
                  <a:pt x="80" y="165"/>
                  <a:pt x="63" y="152"/>
                </a:cubicBezTo>
                <a:cubicBezTo>
                  <a:pt x="66" y="168"/>
                  <a:pt x="76" y="182"/>
                  <a:pt x="68" y="199"/>
                </a:cubicBezTo>
                <a:cubicBezTo>
                  <a:pt x="62" y="194"/>
                  <a:pt x="56" y="190"/>
                  <a:pt x="53" y="185"/>
                </a:cubicBezTo>
                <a:cubicBezTo>
                  <a:pt x="36" y="157"/>
                  <a:pt x="20" y="129"/>
                  <a:pt x="3" y="101"/>
                </a:cubicBezTo>
                <a:cubicBezTo>
                  <a:pt x="2" y="98"/>
                  <a:pt x="2" y="95"/>
                  <a:pt x="1" y="93"/>
                </a:cubicBezTo>
                <a:cubicBezTo>
                  <a:pt x="2" y="92"/>
                  <a:pt x="3" y="92"/>
                  <a:pt x="3" y="91"/>
                </a:cubicBezTo>
                <a:cubicBezTo>
                  <a:pt x="7" y="96"/>
                  <a:pt x="12" y="100"/>
                  <a:pt x="15" y="105"/>
                </a:cubicBezTo>
                <a:cubicBezTo>
                  <a:pt x="27" y="125"/>
                  <a:pt x="39" y="146"/>
                  <a:pt x="52" y="167"/>
                </a:cubicBezTo>
                <a:cubicBezTo>
                  <a:pt x="53" y="170"/>
                  <a:pt x="55" y="173"/>
                  <a:pt x="57" y="176"/>
                </a:cubicBezTo>
                <a:cubicBezTo>
                  <a:pt x="58" y="175"/>
                  <a:pt x="59" y="174"/>
                  <a:pt x="61" y="174"/>
                </a:cubicBezTo>
                <a:close/>
                <a:moveTo>
                  <a:pt x="95" y="150"/>
                </a:moveTo>
                <a:cubicBezTo>
                  <a:pt x="96" y="151"/>
                  <a:pt x="96" y="152"/>
                  <a:pt x="97" y="153"/>
                </a:cubicBezTo>
                <a:cubicBezTo>
                  <a:pt x="100" y="152"/>
                  <a:pt x="103" y="153"/>
                  <a:pt x="107" y="152"/>
                </a:cubicBezTo>
                <a:cubicBezTo>
                  <a:pt x="121" y="148"/>
                  <a:pt x="133" y="140"/>
                  <a:pt x="143" y="128"/>
                </a:cubicBezTo>
                <a:cubicBezTo>
                  <a:pt x="148" y="123"/>
                  <a:pt x="149" y="118"/>
                  <a:pt x="144" y="111"/>
                </a:cubicBezTo>
                <a:cubicBezTo>
                  <a:pt x="137" y="102"/>
                  <a:pt x="131" y="92"/>
                  <a:pt x="124" y="82"/>
                </a:cubicBezTo>
                <a:cubicBezTo>
                  <a:pt x="111" y="63"/>
                  <a:pt x="99" y="44"/>
                  <a:pt x="85" y="26"/>
                </a:cubicBezTo>
                <a:cubicBezTo>
                  <a:pt x="75" y="12"/>
                  <a:pt x="57" y="11"/>
                  <a:pt x="48" y="25"/>
                </a:cubicBezTo>
                <a:cubicBezTo>
                  <a:pt x="40" y="36"/>
                  <a:pt x="36" y="49"/>
                  <a:pt x="29" y="63"/>
                </a:cubicBezTo>
                <a:cubicBezTo>
                  <a:pt x="66" y="59"/>
                  <a:pt x="81" y="77"/>
                  <a:pt x="88" y="107"/>
                </a:cubicBezTo>
                <a:cubicBezTo>
                  <a:pt x="90" y="103"/>
                  <a:pt x="91" y="98"/>
                  <a:pt x="91" y="94"/>
                </a:cubicBezTo>
                <a:cubicBezTo>
                  <a:pt x="89" y="85"/>
                  <a:pt x="92" y="80"/>
                  <a:pt x="99" y="76"/>
                </a:cubicBezTo>
                <a:cubicBezTo>
                  <a:pt x="102" y="74"/>
                  <a:pt x="106" y="74"/>
                  <a:pt x="109" y="73"/>
                </a:cubicBezTo>
                <a:cubicBezTo>
                  <a:pt x="109" y="77"/>
                  <a:pt x="110" y="81"/>
                  <a:pt x="109" y="84"/>
                </a:cubicBezTo>
                <a:cubicBezTo>
                  <a:pt x="103" y="95"/>
                  <a:pt x="104" y="104"/>
                  <a:pt x="113" y="114"/>
                </a:cubicBezTo>
                <a:cubicBezTo>
                  <a:pt x="121" y="123"/>
                  <a:pt x="119" y="127"/>
                  <a:pt x="111" y="135"/>
                </a:cubicBezTo>
                <a:cubicBezTo>
                  <a:pt x="105" y="140"/>
                  <a:pt x="100" y="145"/>
                  <a:pt x="95" y="150"/>
                </a:cubicBezTo>
                <a:close/>
                <a:moveTo>
                  <a:pt x="83" y="121"/>
                </a:moveTo>
                <a:cubicBezTo>
                  <a:pt x="79" y="126"/>
                  <a:pt x="76" y="129"/>
                  <a:pt x="73" y="132"/>
                </a:cubicBezTo>
                <a:cubicBezTo>
                  <a:pt x="68" y="138"/>
                  <a:pt x="63" y="138"/>
                  <a:pt x="59" y="132"/>
                </a:cubicBezTo>
                <a:cubicBezTo>
                  <a:pt x="54" y="124"/>
                  <a:pt x="49" y="117"/>
                  <a:pt x="44" y="109"/>
                </a:cubicBezTo>
                <a:cubicBezTo>
                  <a:pt x="43" y="108"/>
                  <a:pt x="43" y="106"/>
                  <a:pt x="43" y="105"/>
                </a:cubicBezTo>
                <a:cubicBezTo>
                  <a:pt x="43" y="91"/>
                  <a:pt x="43" y="91"/>
                  <a:pt x="29" y="89"/>
                </a:cubicBezTo>
                <a:cubicBezTo>
                  <a:pt x="26" y="115"/>
                  <a:pt x="54" y="147"/>
                  <a:pt x="80" y="148"/>
                </a:cubicBezTo>
                <a:cubicBezTo>
                  <a:pt x="81" y="139"/>
                  <a:pt x="82" y="131"/>
                  <a:pt x="83" y="12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FF93095-6906-4E6E-9F70-4A1D6ACC9EBD}"/>
              </a:ext>
            </a:extLst>
          </p:cNvPr>
          <p:cNvSpPr>
            <a:spLocks/>
          </p:cNvSpPr>
          <p:nvPr/>
        </p:nvSpPr>
        <p:spPr bwMode="auto">
          <a:xfrm>
            <a:off x="-275372" y="6117059"/>
            <a:ext cx="879792" cy="434678"/>
          </a:xfrm>
          <a:custGeom>
            <a:avLst/>
            <a:gdLst>
              <a:gd name="T0" fmla="*/ 200 w 218"/>
              <a:gd name="T1" fmla="*/ 100 h 108"/>
              <a:gd name="T2" fmla="*/ 169 w 218"/>
              <a:gd name="T3" fmla="*/ 104 h 108"/>
              <a:gd name="T4" fmla="*/ 174 w 218"/>
              <a:gd name="T5" fmla="*/ 60 h 108"/>
              <a:gd name="T6" fmla="*/ 148 w 218"/>
              <a:gd name="T7" fmla="*/ 13 h 108"/>
              <a:gd name="T8" fmla="*/ 144 w 218"/>
              <a:gd name="T9" fmla="*/ 13 h 108"/>
              <a:gd name="T10" fmla="*/ 140 w 218"/>
              <a:gd name="T11" fmla="*/ 24 h 108"/>
              <a:gd name="T12" fmla="*/ 140 w 218"/>
              <a:gd name="T13" fmla="*/ 92 h 108"/>
              <a:gd name="T14" fmla="*/ 144 w 218"/>
              <a:gd name="T15" fmla="*/ 106 h 108"/>
              <a:gd name="T16" fmla="*/ 124 w 218"/>
              <a:gd name="T17" fmla="*/ 106 h 108"/>
              <a:gd name="T18" fmla="*/ 124 w 218"/>
              <a:gd name="T19" fmla="*/ 37 h 108"/>
              <a:gd name="T20" fmla="*/ 102 w 218"/>
              <a:gd name="T21" fmla="*/ 108 h 108"/>
              <a:gd name="T22" fmla="*/ 99 w 218"/>
              <a:gd name="T23" fmla="*/ 108 h 108"/>
              <a:gd name="T24" fmla="*/ 76 w 218"/>
              <a:gd name="T25" fmla="*/ 45 h 108"/>
              <a:gd name="T26" fmla="*/ 80 w 218"/>
              <a:gd name="T27" fmla="*/ 107 h 108"/>
              <a:gd name="T28" fmla="*/ 58 w 218"/>
              <a:gd name="T29" fmla="*/ 107 h 108"/>
              <a:gd name="T30" fmla="*/ 66 w 218"/>
              <a:gd name="T31" fmla="*/ 78 h 108"/>
              <a:gd name="T32" fmla="*/ 65 w 218"/>
              <a:gd name="T33" fmla="*/ 47 h 108"/>
              <a:gd name="T34" fmla="*/ 59 w 218"/>
              <a:gd name="T35" fmla="*/ 18 h 108"/>
              <a:gd name="T36" fmla="*/ 57 w 218"/>
              <a:gd name="T37" fmla="*/ 34 h 108"/>
              <a:gd name="T38" fmla="*/ 21 w 218"/>
              <a:gd name="T39" fmla="*/ 18 h 108"/>
              <a:gd name="T40" fmla="*/ 21 w 218"/>
              <a:gd name="T41" fmla="*/ 50 h 108"/>
              <a:gd name="T42" fmla="*/ 50 w 218"/>
              <a:gd name="T43" fmla="*/ 42 h 108"/>
              <a:gd name="T44" fmla="*/ 50 w 218"/>
              <a:gd name="T45" fmla="*/ 72 h 108"/>
              <a:gd name="T46" fmla="*/ 19 w 218"/>
              <a:gd name="T47" fmla="*/ 61 h 108"/>
              <a:gd name="T48" fmla="*/ 19 w 218"/>
              <a:gd name="T49" fmla="*/ 92 h 108"/>
              <a:gd name="T50" fmla="*/ 24 w 218"/>
              <a:gd name="T51" fmla="*/ 98 h 108"/>
              <a:gd name="T52" fmla="*/ 54 w 218"/>
              <a:gd name="T53" fmla="*/ 88 h 108"/>
              <a:gd name="T54" fmla="*/ 57 w 218"/>
              <a:gd name="T55" fmla="*/ 83 h 108"/>
              <a:gd name="T56" fmla="*/ 60 w 218"/>
              <a:gd name="T57" fmla="*/ 84 h 108"/>
              <a:gd name="T58" fmla="*/ 56 w 218"/>
              <a:gd name="T59" fmla="*/ 105 h 108"/>
              <a:gd name="T60" fmla="*/ 52 w 218"/>
              <a:gd name="T61" fmla="*/ 108 h 108"/>
              <a:gd name="T62" fmla="*/ 0 w 218"/>
              <a:gd name="T63" fmla="*/ 105 h 108"/>
              <a:gd name="T64" fmla="*/ 5 w 218"/>
              <a:gd name="T65" fmla="*/ 86 h 108"/>
              <a:gd name="T66" fmla="*/ 8 w 218"/>
              <a:gd name="T67" fmla="*/ 27 h 108"/>
              <a:gd name="T68" fmla="*/ 4 w 218"/>
              <a:gd name="T69" fmla="*/ 10 h 108"/>
              <a:gd name="T70" fmla="*/ 45 w 218"/>
              <a:gd name="T71" fmla="*/ 10 h 108"/>
              <a:gd name="T72" fmla="*/ 66 w 218"/>
              <a:gd name="T73" fmla="*/ 11 h 108"/>
              <a:gd name="T74" fmla="*/ 83 w 218"/>
              <a:gd name="T75" fmla="*/ 23 h 108"/>
              <a:gd name="T76" fmla="*/ 103 w 218"/>
              <a:gd name="T77" fmla="*/ 80 h 108"/>
              <a:gd name="T78" fmla="*/ 116 w 218"/>
              <a:gd name="T79" fmla="*/ 40 h 108"/>
              <a:gd name="T80" fmla="*/ 151 w 218"/>
              <a:gd name="T81" fmla="*/ 8 h 108"/>
              <a:gd name="T82" fmla="*/ 169 w 218"/>
              <a:gd name="T83" fmla="*/ 6 h 108"/>
              <a:gd name="T84" fmla="*/ 187 w 218"/>
              <a:gd name="T85" fmla="*/ 47 h 108"/>
              <a:gd name="T86" fmla="*/ 193 w 218"/>
              <a:gd name="T87" fmla="*/ 3 h 108"/>
              <a:gd name="T88" fmla="*/ 218 w 218"/>
              <a:gd name="T89" fmla="*/ 0 h 108"/>
              <a:gd name="T90" fmla="*/ 211 w 218"/>
              <a:gd name="T91" fmla="*/ 9 h 108"/>
              <a:gd name="T92" fmla="*/ 192 w 218"/>
              <a:gd name="T93" fmla="*/ 81 h 108"/>
              <a:gd name="T94" fmla="*/ 200 w 218"/>
              <a:gd name="T95" fmla="*/ 10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18" h="108">
                <a:moveTo>
                  <a:pt x="200" y="100"/>
                </a:moveTo>
                <a:cubicBezTo>
                  <a:pt x="191" y="101"/>
                  <a:pt x="180" y="103"/>
                  <a:pt x="169" y="104"/>
                </a:cubicBezTo>
                <a:cubicBezTo>
                  <a:pt x="184" y="90"/>
                  <a:pt x="179" y="74"/>
                  <a:pt x="174" y="60"/>
                </a:cubicBezTo>
                <a:cubicBezTo>
                  <a:pt x="167" y="44"/>
                  <a:pt x="157" y="29"/>
                  <a:pt x="148" y="13"/>
                </a:cubicBezTo>
                <a:cubicBezTo>
                  <a:pt x="146" y="13"/>
                  <a:pt x="145" y="13"/>
                  <a:pt x="144" y="13"/>
                </a:cubicBezTo>
                <a:cubicBezTo>
                  <a:pt x="142" y="17"/>
                  <a:pt x="140" y="20"/>
                  <a:pt x="140" y="24"/>
                </a:cubicBezTo>
                <a:cubicBezTo>
                  <a:pt x="140" y="46"/>
                  <a:pt x="140" y="69"/>
                  <a:pt x="140" y="92"/>
                </a:cubicBezTo>
                <a:cubicBezTo>
                  <a:pt x="140" y="96"/>
                  <a:pt x="143" y="101"/>
                  <a:pt x="144" y="106"/>
                </a:cubicBezTo>
                <a:cubicBezTo>
                  <a:pt x="137" y="106"/>
                  <a:pt x="130" y="106"/>
                  <a:pt x="124" y="106"/>
                </a:cubicBezTo>
                <a:cubicBezTo>
                  <a:pt x="124" y="83"/>
                  <a:pt x="124" y="60"/>
                  <a:pt x="124" y="37"/>
                </a:cubicBezTo>
                <a:cubicBezTo>
                  <a:pt x="117" y="61"/>
                  <a:pt x="109" y="84"/>
                  <a:pt x="102" y="108"/>
                </a:cubicBezTo>
                <a:cubicBezTo>
                  <a:pt x="101" y="108"/>
                  <a:pt x="100" y="108"/>
                  <a:pt x="99" y="108"/>
                </a:cubicBezTo>
                <a:cubicBezTo>
                  <a:pt x="91" y="87"/>
                  <a:pt x="84" y="66"/>
                  <a:pt x="76" y="45"/>
                </a:cubicBezTo>
                <a:cubicBezTo>
                  <a:pt x="77" y="66"/>
                  <a:pt x="67" y="87"/>
                  <a:pt x="80" y="107"/>
                </a:cubicBezTo>
                <a:cubicBezTo>
                  <a:pt x="73" y="107"/>
                  <a:pt x="67" y="107"/>
                  <a:pt x="58" y="107"/>
                </a:cubicBezTo>
                <a:cubicBezTo>
                  <a:pt x="68" y="99"/>
                  <a:pt x="66" y="88"/>
                  <a:pt x="66" y="78"/>
                </a:cubicBezTo>
                <a:cubicBezTo>
                  <a:pt x="66" y="68"/>
                  <a:pt x="66" y="57"/>
                  <a:pt x="65" y="47"/>
                </a:cubicBezTo>
                <a:cubicBezTo>
                  <a:pt x="64" y="37"/>
                  <a:pt x="69" y="27"/>
                  <a:pt x="59" y="18"/>
                </a:cubicBezTo>
                <a:cubicBezTo>
                  <a:pt x="58" y="23"/>
                  <a:pt x="57" y="29"/>
                  <a:pt x="57" y="34"/>
                </a:cubicBezTo>
                <a:cubicBezTo>
                  <a:pt x="51" y="16"/>
                  <a:pt x="36" y="18"/>
                  <a:pt x="21" y="18"/>
                </a:cubicBezTo>
                <a:cubicBezTo>
                  <a:pt x="21" y="29"/>
                  <a:pt x="21" y="40"/>
                  <a:pt x="21" y="50"/>
                </a:cubicBezTo>
                <a:cubicBezTo>
                  <a:pt x="33" y="56"/>
                  <a:pt x="42" y="53"/>
                  <a:pt x="50" y="42"/>
                </a:cubicBezTo>
                <a:cubicBezTo>
                  <a:pt x="50" y="51"/>
                  <a:pt x="50" y="61"/>
                  <a:pt x="50" y="72"/>
                </a:cubicBezTo>
                <a:cubicBezTo>
                  <a:pt x="40" y="63"/>
                  <a:pt x="32" y="58"/>
                  <a:pt x="19" y="61"/>
                </a:cubicBezTo>
                <a:cubicBezTo>
                  <a:pt x="19" y="71"/>
                  <a:pt x="19" y="82"/>
                  <a:pt x="19" y="92"/>
                </a:cubicBezTo>
                <a:cubicBezTo>
                  <a:pt x="19" y="94"/>
                  <a:pt x="22" y="97"/>
                  <a:pt x="24" y="98"/>
                </a:cubicBezTo>
                <a:cubicBezTo>
                  <a:pt x="35" y="104"/>
                  <a:pt x="48" y="99"/>
                  <a:pt x="54" y="88"/>
                </a:cubicBezTo>
                <a:cubicBezTo>
                  <a:pt x="55" y="86"/>
                  <a:pt x="56" y="85"/>
                  <a:pt x="57" y="83"/>
                </a:cubicBezTo>
                <a:cubicBezTo>
                  <a:pt x="58" y="83"/>
                  <a:pt x="59" y="84"/>
                  <a:pt x="60" y="84"/>
                </a:cubicBezTo>
                <a:cubicBezTo>
                  <a:pt x="59" y="91"/>
                  <a:pt x="57" y="98"/>
                  <a:pt x="56" y="105"/>
                </a:cubicBezTo>
                <a:cubicBezTo>
                  <a:pt x="55" y="106"/>
                  <a:pt x="53" y="108"/>
                  <a:pt x="52" y="108"/>
                </a:cubicBezTo>
                <a:cubicBezTo>
                  <a:pt x="34" y="107"/>
                  <a:pt x="16" y="106"/>
                  <a:pt x="0" y="105"/>
                </a:cubicBezTo>
                <a:cubicBezTo>
                  <a:pt x="2" y="97"/>
                  <a:pt x="5" y="92"/>
                  <a:pt x="5" y="86"/>
                </a:cubicBezTo>
                <a:cubicBezTo>
                  <a:pt x="7" y="66"/>
                  <a:pt x="8" y="47"/>
                  <a:pt x="8" y="27"/>
                </a:cubicBezTo>
                <a:cubicBezTo>
                  <a:pt x="8" y="21"/>
                  <a:pt x="5" y="15"/>
                  <a:pt x="4" y="10"/>
                </a:cubicBezTo>
                <a:cubicBezTo>
                  <a:pt x="17" y="10"/>
                  <a:pt x="31" y="10"/>
                  <a:pt x="45" y="10"/>
                </a:cubicBezTo>
                <a:cubicBezTo>
                  <a:pt x="52" y="10"/>
                  <a:pt x="59" y="11"/>
                  <a:pt x="66" y="11"/>
                </a:cubicBezTo>
                <a:cubicBezTo>
                  <a:pt x="75" y="11"/>
                  <a:pt x="80" y="14"/>
                  <a:pt x="83" y="23"/>
                </a:cubicBezTo>
                <a:cubicBezTo>
                  <a:pt x="89" y="41"/>
                  <a:pt x="96" y="59"/>
                  <a:pt x="103" y="80"/>
                </a:cubicBezTo>
                <a:cubicBezTo>
                  <a:pt x="108" y="65"/>
                  <a:pt x="112" y="52"/>
                  <a:pt x="116" y="40"/>
                </a:cubicBezTo>
                <a:cubicBezTo>
                  <a:pt x="126" y="6"/>
                  <a:pt x="122" y="12"/>
                  <a:pt x="151" y="8"/>
                </a:cubicBezTo>
                <a:cubicBezTo>
                  <a:pt x="157" y="8"/>
                  <a:pt x="163" y="7"/>
                  <a:pt x="169" y="6"/>
                </a:cubicBezTo>
                <a:cubicBezTo>
                  <a:pt x="166" y="18"/>
                  <a:pt x="170" y="27"/>
                  <a:pt x="187" y="47"/>
                </a:cubicBezTo>
                <a:cubicBezTo>
                  <a:pt x="188" y="32"/>
                  <a:pt x="203" y="20"/>
                  <a:pt x="193" y="3"/>
                </a:cubicBezTo>
                <a:cubicBezTo>
                  <a:pt x="200" y="2"/>
                  <a:pt x="208" y="2"/>
                  <a:pt x="218" y="0"/>
                </a:cubicBezTo>
                <a:cubicBezTo>
                  <a:pt x="215" y="5"/>
                  <a:pt x="213" y="7"/>
                  <a:pt x="211" y="9"/>
                </a:cubicBezTo>
                <a:cubicBezTo>
                  <a:pt x="196" y="31"/>
                  <a:pt x="188" y="54"/>
                  <a:pt x="192" y="81"/>
                </a:cubicBezTo>
                <a:cubicBezTo>
                  <a:pt x="193" y="87"/>
                  <a:pt x="197" y="93"/>
                  <a:pt x="200" y="10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7B8633A8-2D00-4523-9493-97A825EC75AE}"/>
              </a:ext>
            </a:extLst>
          </p:cNvPr>
          <p:cNvSpPr>
            <a:spLocks noEditPoints="1"/>
          </p:cNvSpPr>
          <p:nvPr/>
        </p:nvSpPr>
        <p:spPr bwMode="auto">
          <a:xfrm>
            <a:off x="-2977341" y="2038024"/>
            <a:ext cx="667668" cy="528571"/>
          </a:xfrm>
          <a:custGeom>
            <a:avLst/>
            <a:gdLst>
              <a:gd name="T0" fmla="*/ 92 w 165"/>
              <a:gd name="T1" fmla="*/ 106 h 131"/>
              <a:gd name="T2" fmla="*/ 75 w 165"/>
              <a:gd name="T3" fmla="*/ 84 h 131"/>
              <a:gd name="T4" fmla="*/ 82 w 165"/>
              <a:gd name="T5" fmla="*/ 109 h 131"/>
              <a:gd name="T6" fmla="*/ 90 w 165"/>
              <a:gd name="T7" fmla="*/ 123 h 131"/>
              <a:gd name="T8" fmla="*/ 74 w 165"/>
              <a:gd name="T9" fmla="*/ 131 h 131"/>
              <a:gd name="T10" fmla="*/ 46 w 165"/>
              <a:gd name="T11" fmla="*/ 127 h 131"/>
              <a:gd name="T12" fmla="*/ 30 w 165"/>
              <a:gd name="T13" fmla="*/ 117 h 131"/>
              <a:gd name="T14" fmla="*/ 31 w 165"/>
              <a:gd name="T15" fmla="*/ 112 h 131"/>
              <a:gd name="T16" fmla="*/ 54 w 165"/>
              <a:gd name="T17" fmla="*/ 114 h 131"/>
              <a:gd name="T18" fmla="*/ 61 w 165"/>
              <a:gd name="T19" fmla="*/ 105 h 131"/>
              <a:gd name="T20" fmla="*/ 55 w 165"/>
              <a:gd name="T21" fmla="*/ 87 h 131"/>
              <a:gd name="T22" fmla="*/ 16 w 165"/>
              <a:gd name="T23" fmla="*/ 58 h 131"/>
              <a:gd name="T24" fmla="*/ 2 w 165"/>
              <a:gd name="T25" fmla="*/ 50 h 131"/>
              <a:gd name="T26" fmla="*/ 10 w 165"/>
              <a:gd name="T27" fmla="*/ 36 h 131"/>
              <a:gd name="T28" fmla="*/ 46 w 165"/>
              <a:gd name="T29" fmla="*/ 35 h 131"/>
              <a:gd name="T30" fmla="*/ 53 w 165"/>
              <a:gd name="T31" fmla="*/ 16 h 131"/>
              <a:gd name="T32" fmla="*/ 67 w 165"/>
              <a:gd name="T33" fmla="*/ 0 h 131"/>
              <a:gd name="T34" fmla="*/ 79 w 165"/>
              <a:gd name="T35" fmla="*/ 17 h 131"/>
              <a:gd name="T36" fmla="*/ 89 w 165"/>
              <a:gd name="T37" fmla="*/ 47 h 131"/>
              <a:gd name="T38" fmla="*/ 99 w 165"/>
              <a:gd name="T39" fmla="*/ 29 h 131"/>
              <a:gd name="T40" fmla="*/ 102 w 165"/>
              <a:gd name="T41" fmla="*/ 29 h 131"/>
              <a:gd name="T42" fmla="*/ 105 w 165"/>
              <a:gd name="T43" fmla="*/ 48 h 131"/>
              <a:gd name="T44" fmla="*/ 121 w 165"/>
              <a:gd name="T45" fmla="*/ 76 h 131"/>
              <a:gd name="T46" fmla="*/ 165 w 165"/>
              <a:gd name="T47" fmla="*/ 105 h 131"/>
              <a:gd name="T48" fmla="*/ 107 w 165"/>
              <a:gd name="T49" fmla="*/ 96 h 131"/>
              <a:gd name="T50" fmla="*/ 92 w 165"/>
              <a:gd name="T51" fmla="*/ 106 h 131"/>
              <a:gd name="T52" fmla="*/ 64 w 165"/>
              <a:gd name="T53" fmla="*/ 26 h 131"/>
              <a:gd name="T54" fmla="*/ 74 w 165"/>
              <a:gd name="T55" fmla="*/ 45 h 131"/>
              <a:gd name="T56" fmla="*/ 64 w 165"/>
              <a:gd name="T57" fmla="*/ 2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5" h="131">
                <a:moveTo>
                  <a:pt x="92" y="106"/>
                </a:moveTo>
                <a:cubicBezTo>
                  <a:pt x="90" y="87"/>
                  <a:pt x="90" y="87"/>
                  <a:pt x="75" y="84"/>
                </a:cubicBezTo>
                <a:cubicBezTo>
                  <a:pt x="70" y="96"/>
                  <a:pt x="72" y="101"/>
                  <a:pt x="82" y="109"/>
                </a:cubicBezTo>
                <a:cubicBezTo>
                  <a:pt x="87" y="112"/>
                  <a:pt x="92" y="116"/>
                  <a:pt x="90" y="123"/>
                </a:cubicBezTo>
                <a:cubicBezTo>
                  <a:pt x="87" y="131"/>
                  <a:pt x="80" y="131"/>
                  <a:pt x="74" y="131"/>
                </a:cubicBezTo>
                <a:cubicBezTo>
                  <a:pt x="64" y="130"/>
                  <a:pt x="55" y="129"/>
                  <a:pt x="46" y="127"/>
                </a:cubicBezTo>
                <a:cubicBezTo>
                  <a:pt x="40" y="125"/>
                  <a:pt x="35" y="120"/>
                  <a:pt x="30" y="117"/>
                </a:cubicBezTo>
                <a:cubicBezTo>
                  <a:pt x="30" y="115"/>
                  <a:pt x="30" y="114"/>
                  <a:pt x="31" y="112"/>
                </a:cubicBezTo>
                <a:cubicBezTo>
                  <a:pt x="39" y="113"/>
                  <a:pt x="46" y="113"/>
                  <a:pt x="54" y="114"/>
                </a:cubicBezTo>
                <a:cubicBezTo>
                  <a:pt x="62" y="115"/>
                  <a:pt x="64" y="113"/>
                  <a:pt x="61" y="105"/>
                </a:cubicBezTo>
                <a:cubicBezTo>
                  <a:pt x="59" y="99"/>
                  <a:pt x="56" y="93"/>
                  <a:pt x="55" y="87"/>
                </a:cubicBezTo>
                <a:cubicBezTo>
                  <a:pt x="50" y="67"/>
                  <a:pt x="35" y="60"/>
                  <a:pt x="16" y="58"/>
                </a:cubicBezTo>
                <a:cubicBezTo>
                  <a:pt x="9" y="58"/>
                  <a:pt x="3" y="58"/>
                  <a:pt x="2" y="50"/>
                </a:cubicBezTo>
                <a:cubicBezTo>
                  <a:pt x="0" y="43"/>
                  <a:pt x="5" y="40"/>
                  <a:pt x="10" y="36"/>
                </a:cubicBezTo>
                <a:cubicBezTo>
                  <a:pt x="21" y="28"/>
                  <a:pt x="33" y="26"/>
                  <a:pt x="46" y="35"/>
                </a:cubicBezTo>
                <a:cubicBezTo>
                  <a:pt x="49" y="28"/>
                  <a:pt x="50" y="22"/>
                  <a:pt x="53" y="16"/>
                </a:cubicBezTo>
                <a:cubicBezTo>
                  <a:pt x="57" y="10"/>
                  <a:pt x="62" y="5"/>
                  <a:pt x="67" y="0"/>
                </a:cubicBezTo>
                <a:cubicBezTo>
                  <a:pt x="71" y="6"/>
                  <a:pt x="76" y="11"/>
                  <a:pt x="79" y="17"/>
                </a:cubicBezTo>
                <a:cubicBezTo>
                  <a:pt x="83" y="26"/>
                  <a:pt x="85" y="36"/>
                  <a:pt x="89" y="47"/>
                </a:cubicBezTo>
                <a:cubicBezTo>
                  <a:pt x="93" y="40"/>
                  <a:pt x="96" y="34"/>
                  <a:pt x="99" y="29"/>
                </a:cubicBezTo>
                <a:cubicBezTo>
                  <a:pt x="100" y="29"/>
                  <a:pt x="101" y="29"/>
                  <a:pt x="102" y="29"/>
                </a:cubicBezTo>
                <a:cubicBezTo>
                  <a:pt x="103" y="35"/>
                  <a:pt x="105" y="42"/>
                  <a:pt x="105" y="48"/>
                </a:cubicBezTo>
                <a:cubicBezTo>
                  <a:pt x="106" y="60"/>
                  <a:pt x="111" y="69"/>
                  <a:pt x="121" y="76"/>
                </a:cubicBezTo>
                <a:cubicBezTo>
                  <a:pt x="136" y="85"/>
                  <a:pt x="151" y="94"/>
                  <a:pt x="165" y="105"/>
                </a:cubicBezTo>
                <a:cubicBezTo>
                  <a:pt x="144" y="111"/>
                  <a:pt x="126" y="100"/>
                  <a:pt x="107" y="96"/>
                </a:cubicBezTo>
                <a:cubicBezTo>
                  <a:pt x="106" y="105"/>
                  <a:pt x="101" y="108"/>
                  <a:pt x="92" y="106"/>
                </a:cubicBezTo>
                <a:close/>
                <a:moveTo>
                  <a:pt x="64" y="26"/>
                </a:moveTo>
                <a:cubicBezTo>
                  <a:pt x="58" y="39"/>
                  <a:pt x="61" y="44"/>
                  <a:pt x="74" y="45"/>
                </a:cubicBezTo>
                <a:cubicBezTo>
                  <a:pt x="71" y="39"/>
                  <a:pt x="68" y="33"/>
                  <a:pt x="64" y="2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67DDBB6C-65DC-40A1-81E9-8128344AB1E7}"/>
              </a:ext>
            </a:extLst>
          </p:cNvPr>
          <p:cNvSpPr>
            <a:spLocks noEditPoints="1"/>
          </p:cNvSpPr>
          <p:nvPr/>
        </p:nvSpPr>
        <p:spPr bwMode="auto">
          <a:xfrm>
            <a:off x="2325749" y="2079754"/>
            <a:ext cx="591164" cy="549435"/>
          </a:xfrm>
          <a:custGeom>
            <a:avLst/>
            <a:gdLst>
              <a:gd name="T0" fmla="*/ 117 w 147"/>
              <a:gd name="T1" fmla="*/ 11 h 137"/>
              <a:gd name="T2" fmla="*/ 97 w 147"/>
              <a:gd name="T3" fmla="*/ 20 h 137"/>
              <a:gd name="T4" fmla="*/ 123 w 147"/>
              <a:gd name="T5" fmla="*/ 38 h 137"/>
              <a:gd name="T6" fmla="*/ 140 w 147"/>
              <a:gd name="T7" fmla="*/ 54 h 137"/>
              <a:gd name="T8" fmla="*/ 135 w 147"/>
              <a:gd name="T9" fmla="*/ 76 h 137"/>
              <a:gd name="T10" fmla="*/ 108 w 147"/>
              <a:gd name="T11" fmla="*/ 77 h 137"/>
              <a:gd name="T12" fmla="*/ 72 w 147"/>
              <a:gd name="T13" fmla="*/ 52 h 137"/>
              <a:gd name="T14" fmla="*/ 62 w 147"/>
              <a:gd name="T15" fmla="*/ 47 h 137"/>
              <a:gd name="T16" fmla="*/ 60 w 147"/>
              <a:gd name="T17" fmla="*/ 49 h 137"/>
              <a:gd name="T18" fmla="*/ 77 w 147"/>
              <a:gd name="T19" fmla="*/ 64 h 137"/>
              <a:gd name="T20" fmla="*/ 83 w 147"/>
              <a:gd name="T21" fmla="*/ 72 h 137"/>
              <a:gd name="T22" fmla="*/ 77 w 147"/>
              <a:gd name="T23" fmla="*/ 79 h 137"/>
              <a:gd name="T24" fmla="*/ 41 w 147"/>
              <a:gd name="T25" fmla="*/ 84 h 137"/>
              <a:gd name="T26" fmla="*/ 37 w 147"/>
              <a:gd name="T27" fmla="*/ 86 h 137"/>
              <a:gd name="T28" fmla="*/ 34 w 147"/>
              <a:gd name="T29" fmla="*/ 110 h 137"/>
              <a:gd name="T30" fmla="*/ 40 w 147"/>
              <a:gd name="T31" fmla="*/ 111 h 137"/>
              <a:gd name="T32" fmla="*/ 51 w 147"/>
              <a:gd name="T33" fmla="*/ 108 h 137"/>
              <a:gd name="T34" fmla="*/ 36 w 147"/>
              <a:gd name="T35" fmla="*/ 137 h 137"/>
              <a:gd name="T36" fmla="*/ 25 w 147"/>
              <a:gd name="T37" fmla="*/ 131 h 137"/>
              <a:gd name="T38" fmla="*/ 6 w 147"/>
              <a:gd name="T39" fmla="*/ 101 h 137"/>
              <a:gd name="T40" fmla="*/ 11 w 147"/>
              <a:gd name="T41" fmla="*/ 83 h 137"/>
              <a:gd name="T42" fmla="*/ 34 w 147"/>
              <a:gd name="T43" fmla="*/ 72 h 137"/>
              <a:gd name="T44" fmla="*/ 1 w 147"/>
              <a:gd name="T45" fmla="*/ 54 h 137"/>
              <a:gd name="T46" fmla="*/ 31 w 147"/>
              <a:gd name="T47" fmla="*/ 45 h 137"/>
              <a:gd name="T48" fmla="*/ 48 w 147"/>
              <a:gd name="T49" fmla="*/ 41 h 137"/>
              <a:gd name="T50" fmla="*/ 64 w 147"/>
              <a:gd name="T51" fmla="*/ 37 h 137"/>
              <a:gd name="T52" fmla="*/ 73 w 147"/>
              <a:gd name="T53" fmla="*/ 39 h 137"/>
              <a:gd name="T54" fmla="*/ 68 w 147"/>
              <a:gd name="T55" fmla="*/ 29 h 137"/>
              <a:gd name="T56" fmla="*/ 59 w 147"/>
              <a:gd name="T57" fmla="*/ 22 h 137"/>
              <a:gd name="T58" fmla="*/ 66 w 147"/>
              <a:gd name="T59" fmla="*/ 12 h 137"/>
              <a:gd name="T60" fmla="*/ 117 w 147"/>
              <a:gd name="T61" fmla="*/ 11 h 137"/>
              <a:gd name="T62" fmla="*/ 85 w 147"/>
              <a:gd name="T63" fmla="*/ 29 h 137"/>
              <a:gd name="T64" fmla="*/ 82 w 147"/>
              <a:gd name="T65" fmla="*/ 32 h 137"/>
              <a:gd name="T66" fmla="*/ 114 w 147"/>
              <a:gd name="T67" fmla="*/ 63 h 137"/>
              <a:gd name="T68" fmla="*/ 128 w 147"/>
              <a:gd name="T69" fmla="*/ 55 h 137"/>
              <a:gd name="T70" fmla="*/ 85 w 147"/>
              <a:gd name="T71" fmla="*/ 2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7" h="137">
                <a:moveTo>
                  <a:pt x="117" y="11"/>
                </a:moveTo>
                <a:cubicBezTo>
                  <a:pt x="111" y="14"/>
                  <a:pt x="105" y="17"/>
                  <a:pt x="97" y="20"/>
                </a:cubicBezTo>
                <a:cubicBezTo>
                  <a:pt x="106" y="27"/>
                  <a:pt x="115" y="32"/>
                  <a:pt x="123" y="38"/>
                </a:cubicBezTo>
                <a:cubicBezTo>
                  <a:pt x="129" y="43"/>
                  <a:pt x="135" y="48"/>
                  <a:pt x="140" y="54"/>
                </a:cubicBezTo>
                <a:cubicBezTo>
                  <a:pt x="147" y="61"/>
                  <a:pt x="145" y="72"/>
                  <a:pt x="135" y="76"/>
                </a:cubicBezTo>
                <a:cubicBezTo>
                  <a:pt x="126" y="80"/>
                  <a:pt x="117" y="82"/>
                  <a:pt x="108" y="77"/>
                </a:cubicBezTo>
                <a:cubicBezTo>
                  <a:pt x="96" y="69"/>
                  <a:pt x="84" y="60"/>
                  <a:pt x="72" y="52"/>
                </a:cubicBezTo>
                <a:cubicBezTo>
                  <a:pt x="69" y="50"/>
                  <a:pt x="65" y="48"/>
                  <a:pt x="62" y="47"/>
                </a:cubicBezTo>
                <a:cubicBezTo>
                  <a:pt x="61" y="47"/>
                  <a:pt x="61" y="48"/>
                  <a:pt x="60" y="49"/>
                </a:cubicBezTo>
                <a:cubicBezTo>
                  <a:pt x="66" y="54"/>
                  <a:pt x="71" y="59"/>
                  <a:pt x="77" y="64"/>
                </a:cubicBezTo>
                <a:cubicBezTo>
                  <a:pt x="79" y="66"/>
                  <a:pt x="82" y="69"/>
                  <a:pt x="83" y="72"/>
                </a:cubicBezTo>
                <a:cubicBezTo>
                  <a:pt x="85" y="76"/>
                  <a:pt x="83" y="82"/>
                  <a:pt x="77" y="79"/>
                </a:cubicBezTo>
                <a:cubicBezTo>
                  <a:pt x="64" y="71"/>
                  <a:pt x="53" y="79"/>
                  <a:pt x="41" y="84"/>
                </a:cubicBezTo>
                <a:cubicBezTo>
                  <a:pt x="40" y="84"/>
                  <a:pt x="39" y="85"/>
                  <a:pt x="37" y="86"/>
                </a:cubicBezTo>
                <a:cubicBezTo>
                  <a:pt x="23" y="92"/>
                  <a:pt x="22" y="101"/>
                  <a:pt x="34" y="110"/>
                </a:cubicBezTo>
                <a:cubicBezTo>
                  <a:pt x="35" y="111"/>
                  <a:pt x="38" y="111"/>
                  <a:pt x="40" y="111"/>
                </a:cubicBezTo>
                <a:cubicBezTo>
                  <a:pt x="43" y="110"/>
                  <a:pt x="46" y="109"/>
                  <a:pt x="51" y="108"/>
                </a:cubicBezTo>
                <a:cubicBezTo>
                  <a:pt x="50" y="121"/>
                  <a:pt x="41" y="128"/>
                  <a:pt x="36" y="137"/>
                </a:cubicBezTo>
                <a:cubicBezTo>
                  <a:pt x="35" y="137"/>
                  <a:pt x="26" y="134"/>
                  <a:pt x="25" y="131"/>
                </a:cubicBezTo>
                <a:cubicBezTo>
                  <a:pt x="22" y="119"/>
                  <a:pt x="15" y="110"/>
                  <a:pt x="6" y="101"/>
                </a:cubicBezTo>
                <a:cubicBezTo>
                  <a:pt x="0" y="95"/>
                  <a:pt x="2" y="88"/>
                  <a:pt x="11" y="83"/>
                </a:cubicBezTo>
                <a:cubicBezTo>
                  <a:pt x="19" y="79"/>
                  <a:pt x="27" y="75"/>
                  <a:pt x="34" y="72"/>
                </a:cubicBezTo>
                <a:cubicBezTo>
                  <a:pt x="24" y="66"/>
                  <a:pt x="13" y="60"/>
                  <a:pt x="1" y="54"/>
                </a:cubicBezTo>
                <a:cubicBezTo>
                  <a:pt x="11" y="45"/>
                  <a:pt x="21" y="43"/>
                  <a:pt x="31" y="45"/>
                </a:cubicBezTo>
                <a:cubicBezTo>
                  <a:pt x="38" y="46"/>
                  <a:pt x="43" y="45"/>
                  <a:pt x="48" y="41"/>
                </a:cubicBezTo>
                <a:cubicBezTo>
                  <a:pt x="52" y="38"/>
                  <a:pt x="59" y="38"/>
                  <a:pt x="64" y="37"/>
                </a:cubicBezTo>
                <a:cubicBezTo>
                  <a:pt x="67" y="37"/>
                  <a:pt x="70" y="38"/>
                  <a:pt x="73" y="39"/>
                </a:cubicBezTo>
                <a:cubicBezTo>
                  <a:pt x="76" y="33"/>
                  <a:pt x="73" y="31"/>
                  <a:pt x="68" y="29"/>
                </a:cubicBezTo>
                <a:cubicBezTo>
                  <a:pt x="64" y="28"/>
                  <a:pt x="59" y="24"/>
                  <a:pt x="59" y="22"/>
                </a:cubicBezTo>
                <a:cubicBezTo>
                  <a:pt x="60" y="18"/>
                  <a:pt x="63" y="14"/>
                  <a:pt x="66" y="12"/>
                </a:cubicBezTo>
                <a:cubicBezTo>
                  <a:pt x="84" y="0"/>
                  <a:pt x="103" y="0"/>
                  <a:pt x="117" y="11"/>
                </a:cubicBezTo>
                <a:close/>
                <a:moveTo>
                  <a:pt x="85" y="29"/>
                </a:moveTo>
                <a:cubicBezTo>
                  <a:pt x="84" y="30"/>
                  <a:pt x="83" y="31"/>
                  <a:pt x="82" y="32"/>
                </a:cubicBezTo>
                <a:cubicBezTo>
                  <a:pt x="87" y="48"/>
                  <a:pt x="100" y="57"/>
                  <a:pt x="114" y="63"/>
                </a:cubicBezTo>
                <a:cubicBezTo>
                  <a:pt x="122" y="67"/>
                  <a:pt x="125" y="63"/>
                  <a:pt x="128" y="55"/>
                </a:cubicBezTo>
                <a:cubicBezTo>
                  <a:pt x="113" y="46"/>
                  <a:pt x="99" y="38"/>
                  <a:pt x="85" y="2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67BFC7EB-1D36-4211-BB9A-7162F489BCAF}"/>
              </a:ext>
            </a:extLst>
          </p:cNvPr>
          <p:cNvSpPr>
            <a:spLocks noEditPoints="1"/>
          </p:cNvSpPr>
          <p:nvPr/>
        </p:nvSpPr>
        <p:spPr bwMode="auto">
          <a:xfrm>
            <a:off x="-4133" y="295831"/>
            <a:ext cx="306015" cy="698964"/>
          </a:xfrm>
          <a:custGeom>
            <a:avLst/>
            <a:gdLst>
              <a:gd name="T0" fmla="*/ 37 w 76"/>
              <a:gd name="T1" fmla="*/ 173 h 174"/>
              <a:gd name="T2" fmla="*/ 33 w 76"/>
              <a:gd name="T3" fmla="*/ 91 h 174"/>
              <a:gd name="T4" fmla="*/ 3 w 76"/>
              <a:gd name="T5" fmla="*/ 104 h 174"/>
              <a:gd name="T6" fmla="*/ 8 w 76"/>
              <a:gd name="T7" fmla="*/ 74 h 174"/>
              <a:gd name="T8" fmla="*/ 13 w 76"/>
              <a:gd name="T9" fmla="*/ 50 h 174"/>
              <a:gd name="T10" fmla="*/ 13 w 76"/>
              <a:gd name="T11" fmla="*/ 40 h 174"/>
              <a:gd name="T12" fmla="*/ 14 w 76"/>
              <a:gd name="T13" fmla="*/ 17 h 174"/>
              <a:gd name="T14" fmla="*/ 13 w 76"/>
              <a:gd name="T15" fmla="*/ 14 h 174"/>
              <a:gd name="T16" fmla="*/ 15 w 76"/>
              <a:gd name="T17" fmla="*/ 13 h 174"/>
              <a:gd name="T18" fmla="*/ 41 w 76"/>
              <a:gd name="T19" fmla="*/ 2 h 174"/>
              <a:gd name="T20" fmla="*/ 51 w 76"/>
              <a:gd name="T21" fmla="*/ 2 h 174"/>
              <a:gd name="T22" fmla="*/ 62 w 76"/>
              <a:gd name="T23" fmla="*/ 28 h 174"/>
              <a:gd name="T24" fmla="*/ 71 w 76"/>
              <a:gd name="T25" fmla="*/ 62 h 174"/>
              <a:gd name="T26" fmla="*/ 68 w 76"/>
              <a:gd name="T27" fmla="*/ 76 h 174"/>
              <a:gd name="T28" fmla="*/ 57 w 76"/>
              <a:gd name="T29" fmla="*/ 99 h 174"/>
              <a:gd name="T30" fmla="*/ 45 w 76"/>
              <a:gd name="T31" fmla="*/ 164 h 174"/>
              <a:gd name="T32" fmla="*/ 40 w 76"/>
              <a:gd name="T33" fmla="*/ 174 h 174"/>
              <a:gd name="T34" fmla="*/ 37 w 76"/>
              <a:gd name="T35" fmla="*/ 173 h 174"/>
              <a:gd name="T36" fmla="*/ 33 w 76"/>
              <a:gd name="T37" fmla="*/ 33 h 174"/>
              <a:gd name="T38" fmla="*/ 29 w 76"/>
              <a:gd name="T39" fmla="*/ 33 h 174"/>
              <a:gd name="T40" fmla="*/ 30 w 76"/>
              <a:gd name="T41" fmla="*/ 44 h 174"/>
              <a:gd name="T42" fmla="*/ 27 w 76"/>
              <a:gd name="T43" fmla="*/ 67 h 174"/>
              <a:gd name="T44" fmla="*/ 22 w 76"/>
              <a:gd name="T45" fmla="*/ 75 h 174"/>
              <a:gd name="T46" fmla="*/ 24 w 76"/>
              <a:gd name="T47" fmla="*/ 77 h 174"/>
              <a:gd name="T48" fmla="*/ 33 w 76"/>
              <a:gd name="T49" fmla="*/ 67 h 174"/>
              <a:gd name="T50" fmla="*/ 33 w 76"/>
              <a:gd name="T51" fmla="*/ 3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6" h="174">
                <a:moveTo>
                  <a:pt x="37" y="173"/>
                </a:moveTo>
                <a:cubicBezTo>
                  <a:pt x="36" y="146"/>
                  <a:pt x="35" y="119"/>
                  <a:pt x="33" y="91"/>
                </a:cubicBezTo>
                <a:cubicBezTo>
                  <a:pt x="23" y="95"/>
                  <a:pt x="14" y="99"/>
                  <a:pt x="3" y="104"/>
                </a:cubicBezTo>
                <a:cubicBezTo>
                  <a:pt x="1" y="93"/>
                  <a:pt x="0" y="82"/>
                  <a:pt x="8" y="74"/>
                </a:cubicBezTo>
                <a:cubicBezTo>
                  <a:pt x="15" y="67"/>
                  <a:pt x="17" y="59"/>
                  <a:pt x="13" y="50"/>
                </a:cubicBezTo>
                <a:cubicBezTo>
                  <a:pt x="12" y="47"/>
                  <a:pt x="12" y="42"/>
                  <a:pt x="13" y="40"/>
                </a:cubicBezTo>
                <a:cubicBezTo>
                  <a:pt x="21" y="32"/>
                  <a:pt x="18" y="25"/>
                  <a:pt x="14" y="17"/>
                </a:cubicBezTo>
                <a:cubicBezTo>
                  <a:pt x="14" y="16"/>
                  <a:pt x="13" y="15"/>
                  <a:pt x="13" y="14"/>
                </a:cubicBezTo>
                <a:cubicBezTo>
                  <a:pt x="14" y="13"/>
                  <a:pt x="14" y="13"/>
                  <a:pt x="15" y="13"/>
                </a:cubicBezTo>
                <a:cubicBezTo>
                  <a:pt x="26" y="16"/>
                  <a:pt x="35" y="14"/>
                  <a:pt x="41" y="2"/>
                </a:cubicBezTo>
                <a:cubicBezTo>
                  <a:pt x="42" y="0"/>
                  <a:pt x="49" y="0"/>
                  <a:pt x="51" y="2"/>
                </a:cubicBezTo>
                <a:cubicBezTo>
                  <a:pt x="61" y="8"/>
                  <a:pt x="63" y="17"/>
                  <a:pt x="62" y="28"/>
                </a:cubicBezTo>
                <a:cubicBezTo>
                  <a:pt x="61" y="41"/>
                  <a:pt x="61" y="52"/>
                  <a:pt x="71" y="62"/>
                </a:cubicBezTo>
                <a:cubicBezTo>
                  <a:pt x="76" y="67"/>
                  <a:pt x="74" y="73"/>
                  <a:pt x="68" y="76"/>
                </a:cubicBezTo>
                <a:cubicBezTo>
                  <a:pt x="59" y="81"/>
                  <a:pt x="58" y="89"/>
                  <a:pt x="57" y="99"/>
                </a:cubicBezTo>
                <a:cubicBezTo>
                  <a:pt x="54" y="121"/>
                  <a:pt x="50" y="143"/>
                  <a:pt x="45" y="164"/>
                </a:cubicBezTo>
                <a:cubicBezTo>
                  <a:pt x="45" y="168"/>
                  <a:pt x="42" y="171"/>
                  <a:pt x="40" y="174"/>
                </a:cubicBezTo>
                <a:cubicBezTo>
                  <a:pt x="39" y="174"/>
                  <a:pt x="38" y="173"/>
                  <a:pt x="37" y="173"/>
                </a:cubicBezTo>
                <a:close/>
                <a:moveTo>
                  <a:pt x="33" y="33"/>
                </a:moveTo>
                <a:cubicBezTo>
                  <a:pt x="32" y="33"/>
                  <a:pt x="31" y="33"/>
                  <a:pt x="29" y="33"/>
                </a:cubicBezTo>
                <a:cubicBezTo>
                  <a:pt x="30" y="37"/>
                  <a:pt x="29" y="41"/>
                  <a:pt x="30" y="44"/>
                </a:cubicBezTo>
                <a:cubicBezTo>
                  <a:pt x="35" y="53"/>
                  <a:pt x="32" y="60"/>
                  <a:pt x="27" y="67"/>
                </a:cubicBezTo>
                <a:cubicBezTo>
                  <a:pt x="25" y="70"/>
                  <a:pt x="23" y="72"/>
                  <a:pt x="22" y="75"/>
                </a:cubicBezTo>
                <a:cubicBezTo>
                  <a:pt x="23" y="75"/>
                  <a:pt x="23" y="76"/>
                  <a:pt x="24" y="77"/>
                </a:cubicBezTo>
                <a:cubicBezTo>
                  <a:pt x="27" y="73"/>
                  <a:pt x="32" y="71"/>
                  <a:pt x="33" y="67"/>
                </a:cubicBezTo>
                <a:cubicBezTo>
                  <a:pt x="34" y="56"/>
                  <a:pt x="33" y="45"/>
                  <a:pt x="33" y="3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26BF2F67-D8CF-4A8E-B647-44A5BD317286}"/>
              </a:ext>
            </a:extLst>
          </p:cNvPr>
          <p:cNvSpPr>
            <a:spLocks noEditPoints="1"/>
          </p:cNvSpPr>
          <p:nvPr/>
        </p:nvSpPr>
        <p:spPr bwMode="auto">
          <a:xfrm>
            <a:off x="-859581" y="6068375"/>
            <a:ext cx="605074" cy="465977"/>
          </a:xfrm>
          <a:custGeom>
            <a:avLst/>
            <a:gdLst>
              <a:gd name="T0" fmla="*/ 17 w 150"/>
              <a:gd name="T1" fmla="*/ 93 h 116"/>
              <a:gd name="T2" fmla="*/ 0 w 150"/>
              <a:gd name="T3" fmla="*/ 88 h 116"/>
              <a:gd name="T4" fmla="*/ 46 w 150"/>
              <a:gd name="T5" fmla="*/ 0 h 116"/>
              <a:gd name="T6" fmla="*/ 50 w 150"/>
              <a:gd name="T7" fmla="*/ 0 h 116"/>
              <a:gd name="T8" fmla="*/ 56 w 150"/>
              <a:gd name="T9" fmla="*/ 38 h 116"/>
              <a:gd name="T10" fmla="*/ 66 w 150"/>
              <a:gd name="T11" fmla="*/ 89 h 116"/>
              <a:gd name="T12" fmla="*/ 73 w 150"/>
              <a:gd name="T13" fmla="*/ 99 h 116"/>
              <a:gd name="T14" fmla="*/ 78 w 150"/>
              <a:gd name="T15" fmla="*/ 89 h 116"/>
              <a:gd name="T16" fmla="*/ 84 w 150"/>
              <a:gd name="T17" fmla="*/ 33 h 116"/>
              <a:gd name="T18" fmla="*/ 81 w 150"/>
              <a:gd name="T19" fmla="*/ 9 h 116"/>
              <a:gd name="T20" fmla="*/ 123 w 150"/>
              <a:gd name="T21" fmla="*/ 19 h 116"/>
              <a:gd name="T22" fmla="*/ 146 w 150"/>
              <a:gd name="T23" fmla="*/ 73 h 116"/>
              <a:gd name="T24" fmla="*/ 90 w 150"/>
              <a:gd name="T25" fmla="*/ 109 h 116"/>
              <a:gd name="T26" fmla="*/ 56 w 150"/>
              <a:gd name="T27" fmla="*/ 102 h 116"/>
              <a:gd name="T28" fmla="*/ 42 w 150"/>
              <a:gd name="T29" fmla="*/ 98 h 116"/>
              <a:gd name="T30" fmla="*/ 48 w 150"/>
              <a:gd name="T31" fmla="*/ 74 h 116"/>
              <a:gd name="T32" fmla="*/ 24 w 150"/>
              <a:gd name="T33" fmla="*/ 64 h 116"/>
              <a:gd name="T34" fmla="*/ 17 w 150"/>
              <a:gd name="T35" fmla="*/ 93 h 116"/>
              <a:gd name="T36" fmla="*/ 134 w 150"/>
              <a:gd name="T37" fmla="*/ 63 h 116"/>
              <a:gd name="T38" fmla="*/ 125 w 150"/>
              <a:gd name="T39" fmla="*/ 36 h 116"/>
              <a:gd name="T40" fmla="*/ 107 w 150"/>
              <a:gd name="T41" fmla="*/ 22 h 116"/>
              <a:gd name="T42" fmla="*/ 99 w 150"/>
              <a:gd name="T43" fmla="*/ 27 h 116"/>
              <a:gd name="T44" fmla="*/ 93 w 150"/>
              <a:gd name="T45" fmla="*/ 96 h 116"/>
              <a:gd name="T46" fmla="*/ 97 w 150"/>
              <a:gd name="T47" fmla="*/ 103 h 116"/>
              <a:gd name="T48" fmla="*/ 121 w 150"/>
              <a:gd name="T49" fmla="*/ 96 h 116"/>
              <a:gd name="T50" fmla="*/ 134 w 150"/>
              <a:gd name="T51" fmla="*/ 63 h 116"/>
              <a:gd name="T52" fmla="*/ 44 w 150"/>
              <a:gd name="T53" fmla="*/ 26 h 116"/>
              <a:gd name="T54" fmla="*/ 42 w 150"/>
              <a:gd name="T55" fmla="*/ 25 h 116"/>
              <a:gd name="T56" fmla="*/ 27 w 150"/>
              <a:gd name="T57" fmla="*/ 51 h 116"/>
              <a:gd name="T58" fmla="*/ 49 w 150"/>
              <a:gd name="T59" fmla="*/ 58 h 116"/>
              <a:gd name="T60" fmla="*/ 44 w 150"/>
              <a:gd name="T61" fmla="*/ 2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0" h="116">
                <a:moveTo>
                  <a:pt x="17" y="93"/>
                </a:moveTo>
                <a:cubicBezTo>
                  <a:pt x="11" y="91"/>
                  <a:pt x="6" y="90"/>
                  <a:pt x="0" y="88"/>
                </a:cubicBezTo>
                <a:cubicBezTo>
                  <a:pt x="15" y="58"/>
                  <a:pt x="31" y="29"/>
                  <a:pt x="46" y="0"/>
                </a:cubicBezTo>
                <a:cubicBezTo>
                  <a:pt x="47" y="0"/>
                  <a:pt x="48" y="0"/>
                  <a:pt x="50" y="0"/>
                </a:cubicBezTo>
                <a:cubicBezTo>
                  <a:pt x="52" y="13"/>
                  <a:pt x="54" y="25"/>
                  <a:pt x="56" y="38"/>
                </a:cubicBezTo>
                <a:cubicBezTo>
                  <a:pt x="59" y="55"/>
                  <a:pt x="62" y="72"/>
                  <a:pt x="66" y="89"/>
                </a:cubicBezTo>
                <a:cubicBezTo>
                  <a:pt x="67" y="93"/>
                  <a:pt x="70" y="96"/>
                  <a:pt x="73" y="99"/>
                </a:cubicBezTo>
                <a:cubicBezTo>
                  <a:pt x="75" y="96"/>
                  <a:pt x="78" y="93"/>
                  <a:pt x="78" y="89"/>
                </a:cubicBezTo>
                <a:cubicBezTo>
                  <a:pt x="81" y="70"/>
                  <a:pt x="83" y="52"/>
                  <a:pt x="84" y="33"/>
                </a:cubicBezTo>
                <a:cubicBezTo>
                  <a:pt x="85" y="26"/>
                  <a:pt x="83" y="19"/>
                  <a:pt x="81" y="9"/>
                </a:cubicBezTo>
                <a:cubicBezTo>
                  <a:pt x="95" y="12"/>
                  <a:pt x="110" y="14"/>
                  <a:pt x="123" y="19"/>
                </a:cubicBezTo>
                <a:cubicBezTo>
                  <a:pt x="141" y="27"/>
                  <a:pt x="150" y="51"/>
                  <a:pt x="146" y="73"/>
                </a:cubicBezTo>
                <a:cubicBezTo>
                  <a:pt x="140" y="104"/>
                  <a:pt x="121" y="116"/>
                  <a:pt x="90" y="109"/>
                </a:cubicBezTo>
                <a:cubicBezTo>
                  <a:pt x="79" y="107"/>
                  <a:pt x="67" y="105"/>
                  <a:pt x="56" y="102"/>
                </a:cubicBezTo>
                <a:cubicBezTo>
                  <a:pt x="51" y="101"/>
                  <a:pt x="47" y="100"/>
                  <a:pt x="42" y="98"/>
                </a:cubicBezTo>
                <a:cubicBezTo>
                  <a:pt x="50" y="91"/>
                  <a:pt x="54" y="79"/>
                  <a:pt x="48" y="74"/>
                </a:cubicBezTo>
                <a:cubicBezTo>
                  <a:pt x="42" y="68"/>
                  <a:pt x="32" y="65"/>
                  <a:pt x="24" y="64"/>
                </a:cubicBezTo>
                <a:cubicBezTo>
                  <a:pt x="18" y="64"/>
                  <a:pt x="15" y="79"/>
                  <a:pt x="17" y="93"/>
                </a:cubicBezTo>
                <a:close/>
                <a:moveTo>
                  <a:pt x="134" y="63"/>
                </a:moveTo>
                <a:cubicBezTo>
                  <a:pt x="131" y="53"/>
                  <a:pt x="130" y="43"/>
                  <a:pt x="125" y="36"/>
                </a:cubicBezTo>
                <a:cubicBezTo>
                  <a:pt x="121" y="30"/>
                  <a:pt x="113" y="26"/>
                  <a:pt x="107" y="22"/>
                </a:cubicBezTo>
                <a:cubicBezTo>
                  <a:pt x="105" y="21"/>
                  <a:pt x="99" y="25"/>
                  <a:pt x="99" y="27"/>
                </a:cubicBezTo>
                <a:cubicBezTo>
                  <a:pt x="97" y="50"/>
                  <a:pt x="95" y="73"/>
                  <a:pt x="93" y="96"/>
                </a:cubicBezTo>
                <a:cubicBezTo>
                  <a:pt x="93" y="98"/>
                  <a:pt x="95" y="102"/>
                  <a:pt x="97" y="103"/>
                </a:cubicBezTo>
                <a:cubicBezTo>
                  <a:pt x="104" y="107"/>
                  <a:pt x="118" y="104"/>
                  <a:pt x="121" y="96"/>
                </a:cubicBezTo>
                <a:cubicBezTo>
                  <a:pt x="126" y="85"/>
                  <a:pt x="130" y="74"/>
                  <a:pt x="134" y="63"/>
                </a:cubicBezTo>
                <a:close/>
                <a:moveTo>
                  <a:pt x="44" y="26"/>
                </a:moveTo>
                <a:cubicBezTo>
                  <a:pt x="43" y="25"/>
                  <a:pt x="43" y="25"/>
                  <a:pt x="42" y="25"/>
                </a:cubicBezTo>
                <a:cubicBezTo>
                  <a:pt x="37" y="34"/>
                  <a:pt x="32" y="42"/>
                  <a:pt x="27" y="51"/>
                </a:cubicBezTo>
                <a:cubicBezTo>
                  <a:pt x="34" y="54"/>
                  <a:pt x="41" y="56"/>
                  <a:pt x="49" y="58"/>
                </a:cubicBezTo>
                <a:cubicBezTo>
                  <a:pt x="47" y="46"/>
                  <a:pt x="45" y="36"/>
                  <a:pt x="44" y="2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0C0B8CBD-6FF9-42D7-834A-5B98CF82C22A}"/>
              </a:ext>
            </a:extLst>
          </p:cNvPr>
          <p:cNvSpPr>
            <a:spLocks/>
          </p:cNvSpPr>
          <p:nvPr/>
        </p:nvSpPr>
        <p:spPr bwMode="auto">
          <a:xfrm>
            <a:off x="-2174052" y="5289429"/>
            <a:ext cx="497274" cy="618984"/>
          </a:xfrm>
          <a:custGeom>
            <a:avLst/>
            <a:gdLst>
              <a:gd name="T0" fmla="*/ 53 w 123"/>
              <a:gd name="T1" fmla="*/ 111 h 154"/>
              <a:gd name="T2" fmla="*/ 44 w 123"/>
              <a:gd name="T3" fmla="*/ 122 h 154"/>
              <a:gd name="T4" fmla="*/ 0 w 123"/>
              <a:gd name="T5" fmla="*/ 80 h 154"/>
              <a:gd name="T6" fmla="*/ 12 w 123"/>
              <a:gd name="T7" fmla="*/ 64 h 154"/>
              <a:gd name="T8" fmla="*/ 43 w 123"/>
              <a:gd name="T9" fmla="*/ 0 h 154"/>
              <a:gd name="T10" fmla="*/ 81 w 123"/>
              <a:gd name="T11" fmla="*/ 38 h 154"/>
              <a:gd name="T12" fmla="*/ 75 w 123"/>
              <a:gd name="T13" fmla="*/ 57 h 154"/>
              <a:gd name="T14" fmla="*/ 51 w 123"/>
              <a:gd name="T15" fmla="*/ 19 h 154"/>
              <a:gd name="T16" fmla="*/ 42 w 123"/>
              <a:gd name="T17" fmla="*/ 49 h 154"/>
              <a:gd name="T18" fmla="*/ 66 w 123"/>
              <a:gd name="T19" fmla="*/ 60 h 154"/>
              <a:gd name="T20" fmla="*/ 67 w 123"/>
              <a:gd name="T21" fmla="*/ 62 h 154"/>
              <a:gd name="T22" fmla="*/ 53 w 123"/>
              <a:gd name="T23" fmla="*/ 88 h 154"/>
              <a:gd name="T24" fmla="*/ 49 w 123"/>
              <a:gd name="T25" fmla="*/ 87 h 154"/>
              <a:gd name="T26" fmla="*/ 34 w 123"/>
              <a:gd name="T27" fmla="*/ 56 h 154"/>
              <a:gd name="T28" fmla="*/ 23 w 123"/>
              <a:gd name="T29" fmla="*/ 88 h 154"/>
              <a:gd name="T30" fmla="*/ 61 w 123"/>
              <a:gd name="T31" fmla="*/ 100 h 154"/>
              <a:gd name="T32" fmla="*/ 68 w 123"/>
              <a:gd name="T33" fmla="*/ 131 h 154"/>
              <a:gd name="T34" fmla="*/ 81 w 123"/>
              <a:gd name="T35" fmla="*/ 140 h 154"/>
              <a:gd name="T36" fmla="*/ 88 w 123"/>
              <a:gd name="T37" fmla="*/ 125 h 154"/>
              <a:gd name="T38" fmla="*/ 78 w 123"/>
              <a:gd name="T39" fmla="*/ 85 h 154"/>
              <a:gd name="T40" fmla="*/ 77 w 123"/>
              <a:gd name="T41" fmla="*/ 67 h 154"/>
              <a:gd name="T42" fmla="*/ 88 w 123"/>
              <a:gd name="T43" fmla="*/ 53 h 154"/>
              <a:gd name="T44" fmla="*/ 106 w 123"/>
              <a:gd name="T45" fmla="*/ 57 h 154"/>
              <a:gd name="T46" fmla="*/ 123 w 123"/>
              <a:gd name="T47" fmla="*/ 74 h 154"/>
              <a:gd name="T48" fmla="*/ 114 w 123"/>
              <a:gd name="T49" fmla="*/ 98 h 154"/>
              <a:gd name="T50" fmla="*/ 110 w 123"/>
              <a:gd name="T51" fmla="*/ 97 h 154"/>
              <a:gd name="T52" fmla="*/ 110 w 123"/>
              <a:gd name="T53" fmla="*/ 90 h 154"/>
              <a:gd name="T54" fmla="*/ 109 w 123"/>
              <a:gd name="T55" fmla="*/ 76 h 154"/>
              <a:gd name="T56" fmla="*/ 96 w 123"/>
              <a:gd name="T57" fmla="*/ 63 h 154"/>
              <a:gd name="T58" fmla="*/ 92 w 123"/>
              <a:gd name="T59" fmla="*/ 79 h 154"/>
              <a:gd name="T60" fmla="*/ 100 w 123"/>
              <a:gd name="T61" fmla="*/ 113 h 154"/>
              <a:gd name="T62" fmla="*/ 103 w 123"/>
              <a:gd name="T63" fmla="*/ 130 h 154"/>
              <a:gd name="T64" fmla="*/ 87 w 123"/>
              <a:gd name="T65" fmla="*/ 151 h 154"/>
              <a:gd name="T66" fmla="*/ 65 w 123"/>
              <a:gd name="T67" fmla="*/ 141 h 154"/>
              <a:gd name="T68" fmla="*/ 52 w 123"/>
              <a:gd name="T69" fmla="*/ 130 h 154"/>
              <a:gd name="T70" fmla="*/ 50 w 123"/>
              <a:gd name="T71" fmla="*/ 132 h 154"/>
              <a:gd name="T72" fmla="*/ 55 w 123"/>
              <a:gd name="T73" fmla="*/ 113 h 154"/>
              <a:gd name="T74" fmla="*/ 53 w 123"/>
              <a:gd name="T75" fmla="*/ 11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3" h="154">
                <a:moveTo>
                  <a:pt x="53" y="111"/>
                </a:moveTo>
                <a:cubicBezTo>
                  <a:pt x="50" y="115"/>
                  <a:pt x="48" y="118"/>
                  <a:pt x="44" y="122"/>
                </a:cubicBezTo>
                <a:cubicBezTo>
                  <a:pt x="29" y="107"/>
                  <a:pt x="14" y="93"/>
                  <a:pt x="0" y="80"/>
                </a:cubicBezTo>
                <a:cubicBezTo>
                  <a:pt x="5" y="74"/>
                  <a:pt x="10" y="69"/>
                  <a:pt x="12" y="64"/>
                </a:cubicBezTo>
                <a:cubicBezTo>
                  <a:pt x="23" y="43"/>
                  <a:pt x="32" y="23"/>
                  <a:pt x="43" y="0"/>
                </a:cubicBezTo>
                <a:cubicBezTo>
                  <a:pt x="56" y="14"/>
                  <a:pt x="70" y="25"/>
                  <a:pt x="81" y="38"/>
                </a:cubicBezTo>
                <a:cubicBezTo>
                  <a:pt x="87" y="45"/>
                  <a:pt x="81" y="51"/>
                  <a:pt x="75" y="57"/>
                </a:cubicBezTo>
                <a:cubicBezTo>
                  <a:pt x="76" y="38"/>
                  <a:pt x="64" y="30"/>
                  <a:pt x="51" y="19"/>
                </a:cubicBezTo>
                <a:cubicBezTo>
                  <a:pt x="47" y="30"/>
                  <a:pt x="40" y="40"/>
                  <a:pt x="42" y="49"/>
                </a:cubicBezTo>
                <a:cubicBezTo>
                  <a:pt x="43" y="57"/>
                  <a:pt x="53" y="65"/>
                  <a:pt x="66" y="60"/>
                </a:cubicBezTo>
                <a:cubicBezTo>
                  <a:pt x="67" y="61"/>
                  <a:pt x="67" y="62"/>
                  <a:pt x="67" y="62"/>
                </a:cubicBezTo>
                <a:cubicBezTo>
                  <a:pt x="63" y="71"/>
                  <a:pt x="58" y="79"/>
                  <a:pt x="53" y="88"/>
                </a:cubicBezTo>
                <a:cubicBezTo>
                  <a:pt x="52" y="88"/>
                  <a:pt x="51" y="87"/>
                  <a:pt x="49" y="87"/>
                </a:cubicBezTo>
                <a:cubicBezTo>
                  <a:pt x="55" y="71"/>
                  <a:pt x="45" y="64"/>
                  <a:pt x="34" y="56"/>
                </a:cubicBezTo>
                <a:cubicBezTo>
                  <a:pt x="29" y="67"/>
                  <a:pt x="17" y="76"/>
                  <a:pt x="23" y="88"/>
                </a:cubicBezTo>
                <a:cubicBezTo>
                  <a:pt x="30" y="104"/>
                  <a:pt x="44" y="112"/>
                  <a:pt x="61" y="100"/>
                </a:cubicBezTo>
                <a:cubicBezTo>
                  <a:pt x="63" y="111"/>
                  <a:pt x="65" y="121"/>
                  <a:pt x="68" y="131"/>
                </a:cubicBezTo>
                <a:cubicBezTo>
                  <a:pt x="69" y="137"/>
                  <a:pt x="73" y="143"/>
                  <a:pt x="81" y="140"/>
                </a:cubicBezTo>
                <a:cubicBezTo>
                  <a:pt x="88" y="138"/>
                  <a:pt x="89" y="131"/>
                  <a:pt x="88" y="125"/>
                </a:cubicBezTo>
                <a:cubicBezTo>
                  <a:pt x="85" y="112"/>
                  <a:pt x="81" y="99"/>
                  <a:pt x="78" y="85"/>
                </a:cubicBezTo>
                <a:cubicBezTo>
                  <a:pt x="77" y="79"/>
                  <a:pt x="76" y="73"/>
                  <a:pt x="77" y="67"/>
                </a:cubicBezTo>
                <a:cubicBezTo>
                  <a:pt x="79" y="62"/>
                  <a:pt x="83" y="56"/>
                  <a:pt x="88" y="53"/>
                </a:cubicBezTo>
                <a:cubicBezTo>
                  <a:pt x="94" y="50"/>
                  <a:pt x="101" y="52"/>
                  <a:pt x="106" y="57"/>
                </a:cubicBezTo>
                <a:cubicBezTo>
                  <a:pt x="111" y="62"/>
                  <a:pt x="116" y="67"/>
                  <a:pt x="123" y="74"/>
                </a:cubicBezTo>
                <a:cubicBezTo>
                  <a:pt x="120" y="80"/>
                  <a:pt x="117" y="89"/>
                  <a:pt x="114" y="98"/>
                </a:cubicBezTo>
                <a:cubicBezTo>
                  <a:pt x="113" y="98"/>
                  <a:pt x="111" y="98"/>
                  <a:pt x="110" y="97"/>
                </a:cubicBezTo>
                <a:cubicBezTo>
                  <a:pt x="110" y="95"/>
                  <a:pt x="110" y="92"/>
                  <a:pt x="110" y="90"/>
                </a:cubicBezTo>
                <a:cubicBezTo>
                  <a:pt x="110" y="85"/>
                  <a:pt x="110" y="81"/>
                  <a:pt x="109" y="76"/>
                </a:cubicBezTo>
                <a:cubicBezTo>
                  <a:pt x="108" y="68"/>
                  <a:pt x="100" y="61"/>
                  <a:pt x="96" y="63"/>
                </a:cubicBezTo>
                <a:cubicBezTo>
                  <a:pt x="88" y="66"/>
                  <a:pt x="90" y="73"/>
                  <a:pt x="92" y="79"/>
                </a:cubicBezTo>
                <a:cubicBezTo>
                  <a:pt x="94" y="90"/>
                  <a:pt x="98" y="101"/>
                  <a:pt x="100" y="113"/>
                </a:cubicBezTo>
                <a:cubicBezTo>
                  <a:pt x="102" y="118"/>
                  <a:pt x="103" y="125"/>
                  <a:pt x="103" y="130"/>
                </a:cubicBezTo>
                <a:cubicBezTo>
                  <a:pt x="102" y="140"/>
                  <a:pt x="97" y="148"/>
                  <a:pt x="87" y="151"/>
                </a:cubicBezTo>
                <a:cubicBezTo>
                  <a:pt x="77" y="154"/>
                  <a:pt x="71" y="148"/>
                  <a:pt x="65" y="141"/>
                </a:cubicBezTo>
                <a:cubicBezTo>
                  <a:pt x="61" y="137"/>
                  <a:pt x="56" y="134"/>
                  <a:pt x="52" y="130"/>
                </a:cubicBezTo>
                <a:cubicBezTo>
                  <a:pt x="51" y="131"/>
                  <a:pt x="51" y="131"/>
                  <a:pt x="50" y="132"/>
                </a:cubicBezTo>
                <a:cubicBezTo>
                  <a:pt x="51" y="125"/>
                  <a:pt x="53" y="119"/>
                  <a:pt x="55" y="113"/>
                </a:cubicBezTo>
                <a:cubicBezTo>
                  <a:pt x="54" y="112"/>
                  <a:pt x="53" y="112"/>
                  <a:pt x="53" y="11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3DA97F2E-AB45-4CD4-A909-1D65D16F0A62}"/>
              </a:ext>
            </a:extLst>
          </p:cNvPr>
          <p:cNvSpPr>
            <a:spLocks/>
          </p:cNvSpPr>
          <p:nvPr/>
        </p:nvSpPr>
        <p:spPr bwMode="auto">
          <a:xfrm>
            <a:off x="2471802" y="4312269"/>
            <a:ext cx="459022" cy="688533"/>
          </a:xfrm>
          <a:custGeom>
            <a:avLst/>
            <a:gdLst>
              <a:gd name="T0" fmla="*/ 53 w 114"/>
              <a:gd name="T1" fmla="*/ 0 h 171"/>
              <a:gd name="T2" fmla="*/ 73 w 114"/>
              <a:gd name="T3" fmla="*/ 13 h 171"/>
              <a:gd name="T4" fmla="*/ 72 w 114"/>
              <a:gd name="T5" fmla="*/ 15 h 171"/>
              <a:gd name="T6" fmla="*/ 63 w 114"/>
              <a:gd name="T7" fmla="*/ 17 h 171"/>
              <a:gd name="T8" fmla="*/ 46 w 114"/>
              <a:gd name="T9" fmla="*/ 38 h 171"/>
              <a:gd name="T10" fmla="*/ 58 w 114"/>
              <a:gd name="T11" fmla="*/ 45 h 171"/>
              <a:gd name="T12" fmla="*/ 78 w 114"/>
              <a:gd name="T13" fmla="*/ 33 h 171"/>
              <a:gd name="T14" fmla="*/ 111 w 114"/>
              <a:gd name="T15" fmla="*/ 48 h 171"/>
              <a:gd name="T16" fmla="*/ 95 w 114"/>
              <a:gd name="T17" fmla="*/ 93 h 171"/>
              <a:gd name="T18" fmla="*/ 88 w 114"/>
              <a:gd name="T19" fmla="*/ 95 h 171"/>
              <a:gd name="T20" fmla="*/ 85 w 114"/>
              <a:gd name="T21" fmla="*/ 124 h 171"/>
              <a:gd name="T22" fmla="*/ 66 w 114"/>
              <a:gd name="T23" fmla="*/ 159 h 171"/>
              <a:gd name="T24" fmla="*/ 59 w 114"/>
              <a:gd name="T25" fmla="*/ 171 h 171"/>
              <a:gd name="T26" fmla="*/ 42 w 114"/>
              <a:gd name="T27" fmla="*/ 142 h 171"/>
              <a:gd name="T28" fmla="*/ 20 w 114"/>
              <a:gd name="T29" fmla="*/ 120 h 171"/>
              <a:gd name="T30" fmla="*/ 0 w 114"/>
              <a:gd name="T31" fmla="*/ 115 h 171"/>
              <a:gd name="T32" fmla="*/ 33 w 114"/>
              <a:gd name="T33" fmla="*/ 52 h 171"/>
              <a:gd name="T34" fmla="*/ 47 w 114"/>
              <a:gd name="T35" fmla="*/ 68 h 171"/>
              <a:gd name="T36" fmla="*/ 29 w 114"/>
              <a:gd name="T37" fmla="*/ 75 h 171"/>
              <a:gd name="T38" fmla="*/ 20 w 114"/>
              <a:gd name="T39" fmla="*/ 93 h 171"/>
              <a:gd name="T40" fmla="*/ 35 w 114"/>
              <a:gd name="T41" fmla="*/ 115 h 171"/>
              <a:gd name="T42" fmla="*/ 39 w 114"/>
              <a:gd name="T43" fmla="*/ 115 h 171"/>
              <a:gd name="T44" fmla="*/ 52 w 114"/>
              <a:gd name="T45" fmla="*/ 82 h 171"/>
              <a:gd name="T46" fmla="*/ 65 w 114"/>
              <a:gd name="T47" fmla="*/ 96 h 171"/>
              <a:gd name="T48" fmla="*/ 47 w 114"/>
              <a:gd name="T49" fmla="*/ 115 h 171"/>
              <a:gd name="T50" fmla="*/ 50 w 114"/>
              <a:gd name="T51" fmla="*/ 124 h 171"/>
              <a:gd name="T52" fmla="*/ 65 w 114"/>
              <a:gd name="T53" fmla="*/ 141 h 171"/>
              <a:gd name="T54" fmla="*/ 75 w 114"/>
              <a:gd name="T55" fmla="*/ 83 h 171"/>
              <a:gd name="T56" fmla="*/ 85 w 114"/>
              <a:gd name="T57" fmla="*/ 81 h 171"/>
              <a:gd name="T58" fmla="*/ 102 w 114"/>
              <a:gd name="T59" fmla="*/ 66 h 171"/>
              <a:gd name="T60" fmla="*/ 97 w 114"/>
              <a:gd name="T61" fmla="*/ 48 h 171"/>
              <a:gd name="T62" fmla="*/ 82 w 114"/>
              <a:gd name="T63" fmla="*/ 51 h 171"/>
              <a:gd name="T64" fmla="*/ 72 w 114"/>
              <a:gd name="T65" fmla="*/ 58 h 171"/>
              <a:gd name="T66" fmla="*/ 47 w 114"/>
              <a:gd name="T67" fmla="*/ 61 h 171"/>
              <a:gd name="T68" fmla="*/ 38 w 114"/>
              <a:gd name="T69" fmla="*/ 33 h 171"/>
              <a:gd name="T70" fmla="*/ 53 w 114"/>
              <a:gd name="T71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4" h="171">
                <a:moveTo>
                  <a:pt x="53" y="0"/>
                </a:moveTo>
                <a:cubicBezTo>
                  <a:pt x="60" y="5"/>
                  <a:pt x="66" y="9"/>
                  <a:pt x="73" y="13"/>
                </a:cubicBezTo>
                <a:cubicBezTo>
                  <a:pt x="73" y="13"/>
                  <a:pt x="72" y="14"/>
                  <a:pt x="72" y="15"/>
                </a:cubicBezTo>
                <a:cubicBezTo>
                  <a:pt x="69" y="16"/>
                  <a:pt x="66" y="17"/>
                  <a:pt x="63" y="17"/>
                </a:cubicBezTo>
                <a:cubicBezTo>
                  <a:pt x="51" y="18"/>
                  <a:pt x="45" y="26"/>
                  <a:pt x="46" y="38"/>
                </a:cubicBezTo>
                <a:cubicBezTo>
                  <a:pt x="47" y="46"/>
                  <a:pt x="51" y="49"/>
                  <a:pt x="58" y="45"/>
                </a:cubicBezTo>
                <a:cubicBezTo>
                  <a:pt x="65" y="42"/>
                  <a:pt x="71" y="37"/>
                  <a:pt x="78" y="33"/>
                </a:cubicBezTo>
                <a:cubicBezTo>
                  <a:pt x="94" y="22"/>
                  <a:pt x="109" y="29"/>
                  <a:pt x="111" y="48"/>
                </a:cubicBezTo>
                <a:cubicBezTo>
                  <a:pt x="114" y="66"/>
                  <a:pt x="104" y="80"/>
                  <a:pt x="95" y="93"/>
                </a:cubicBezTo>
                <a:cubicBezTo>
                  <a:pt x="95" y="95"/>
                  <a:pt x="91" y="95"/>
                  <a:pt x="88" y="95"/>
                </a:cubicBezTo>
                <a:cubicBezTo>
                  <a:pt x="93" y="105"/>
                  <a:pt x="91" y="114"/>
                  <a:pt x="85" y="124"/>
                </a:cubicBezTo>
                <a:cubicBezTo>
                  <a:pt x="78" y="135"/>
                  <a:pt x="73" y="147"/>
                  <a:pt x="66" y="159"/>
                </a:cubicBezTo>
                <a:cubicBezTo>
                  <a:pt x="65" y="162"/>
                  <a:pt x="63" y="165"/>
                  <a:pt x="59" y="171"/>
                </a:cubicBezTo>
                <a:cubicBezTo>
                  <a:pt x="59" y="156"/>
                  <a:pt x="50" y="149"/>
                  <a:pt x="42" y="142"/>
                </a:cubicBezTo>
                <a:cubicBezTo>
                  <a:pt x="35" y="135"/>
                  <a:pt x="27" y="128"/>
                  <a:pt x="20" y="120"/>
                </a:cubicBezTo>
                <a:cubicBezTo>
                  <a:pt x="15" y="115"/>
                  <a:pt x="9" y="111"/>
                  <a:pt x="0" y="115"/>
                </a:cubicBezTo>
                <a:cubicBezTo>
                  <a:pt x="11" y="94"/>
                  <a:pt x="22" y="73"/>
                  <a:pt x="33" y="52"/>
                </a:cubicBezTo>
                <a:cubicBezTo>
                  <a:pt x="38" y="58"/>
                  <a:pt x="42" y="62"/>
                  <a:pt x="47" y="68"/>
                </a:cubicBezTo>
                <a:cubicBezTo>
                  <a:pt x="40" y="68"/>
                  <a:pt x="32" y="66"/>
                  <a:pt x="29" y="75"/>
                </a:cubicBezTo>
                <a:cubicBezTo>
                  <a:pt x="26" y="81"/>
                  <a:pt x="19" y="88"/>
                  <a:pt x="20" y="93"/>
                </a:cubicBezTo>
                <a:cubicBezTo>
                  <a:pt x="22" y="101"/>
                  <a:pt x="30" y="108"/>
                  <a:pt x="35" y="115"/>
                </a:cubicBezTo>
                <a:cubicBezTo>
                  <a:pt x="36" y="115"/>
                  <a:pt x="38" y="115"/>
                  <a:pt x="39" y="115"/>
                </a:cubicBezTo>
                <a:cubicBezTo>
                  <a:pt x="43" y="104"/>
                  <a:pt x="48" y="93"/>
                  <a:pt x="52" y="82"/>
                </a:cubicBezTo>
                <a:cubicBezTo>
                  <a:pt x="55" y="86"/>
                  <a:pt x="60" y="91"/>
                  <a:pt x="65" y="96"/>
                </a:cubicBezTo>
                <a:cubicBezTo>
                  <a:pt x="53" y="98"/>
                  <a:pt x="50" y="107"/>
                  <a:pt x="47" y="115"/>
                </a:cubicBezTo>
                <a:cubicBezTo>
                  <a:pt x="46" y="117"/>
                  <a:pt x="48" y="122"/>
                  <a:pt x="50" y="124"/>
                </a:cubicBezTo>
                <a:cubicBezTo>
                  <a:pt x="54" y="130"/>
                  <a:pt x="59" y="135"/>
                  <a:pt x="65" y="141"/>
                </a:cubicBezTo>
                <a:cubicBezTo>
                  <a:pt x="82" y="124"/>
                  <a:pt x="81" y="104"/>
                  <a:pt x="75" y="83"/>
                </a:cubicBezTo>
                <a:cubicBezTo>
                  <a:pt x="79" y="82"/>
                  <a:pt x="82" y="82"/>
                  <a:pt x="85" y="81"/>
                </a:cubicBezTo>
                <a:cubicBezTo>
                  <a:pt x="94" y="80"/>
                  <a:pt x="101" y="75"/>
                  <a:pt x="102" y="66"/>
                </a:cubicBezTo>
                <a:cubicBezTo>
                  <a:pt x="103" y="60"/>
                  <a:pt x="101" y="53"/>
                  <a:pt x="97" y="48"/>
                </a:cubicBezTo>
                <a:cubicBezTo>
                  <a:pt x="96" y="46"/>
                  <a:pt x="87" y="49"/>
                  <a:pt x="82" y="51"/>
                </a:cubicBezTo>
                <a:cubicBezTo>
                  <a:pt x="79" y="52"/>
                  <a:pt x="76" y="55"/>
                  <a:pt x="72" y="58"/>
                </a:cubicBezTo>
                <a:cubicBezTo>
                  <a:pt x="64" y="64"/>
                  <a:pt x="56" y="67"/>
                  <a:pt x="47" y="61"/>
                </a:cubicBezTo>
                <a:cubicBezTo>
                  <a:pt x="39" y="56"/>
                  <a:pt x="34" y="43"/>
                  <a:pt x="38" y="33"/>
                </a:cubicBezTo>
                <a:cubicBezTo>
                  <a:pt x="42" y="22"/>
                  <a:pt x="47" y="12"/>
                  <a:pt x="53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6289B34D-5BA7-4930-BAB1-8EAE3FE7A37B}"/>
              </a:ext>
            </a:extLst>
          </p:cNvPr>
          <p:cNvSpPr>
            <a:spLocks/>
          </p:cNvSpPr>
          <p:nvPr/>
        </p:nvSpPr>
        <p:spPr bwMode="auto">
          <a:xfrm>
            <a:off x="2158832" y="1829379"/>
            <a:ext cx="601598" cy="319925"/>
          </a:xfrm>
          <a:custGeom>
            <a:avLst/>
            <a:gdLst>
              <a:gd name="T0" fmla="*/ 99 w 149"/>
              <a:gd name="T1" fmla="*/ 44 h 80"/>
              <a:gd name="T2" fmla="*/ 117 w 149"/>
              <a:gd name="T3" fmla="*/ 17 h 80"/>
              <a:gd name="T4" fmla="*/ 125 w 149"/>
              <a:gd name="T5" fmla="*/ 3 h 80"/>
              <a:gd name="T6" fmla="*/ 139 w 149"/>
              <a:gd name="T7" fmla="*/ 10 h 80"/>
              <a:gd name="T8" fmla="*/ 142 w 149"/>
              <a:gd name="T9" fmla="*/ 17 h 80"/>
              <a:gd name="T10" fmla="*/ 133 w 149"/>
              <a:gd name="T11" fmla="*/ 38 h 80"/>
              <a:gd name="T12" fmla="*/ 120 w 149"/>
              <a:gd name="T13" fmla="*/ 49 h 80"/>
              <a:gd name="T14" fmla="*/ 110 w 149"/>
              <a:gd name="T15" fmla="*/ 62 h 80"/>
              <a:gd name="T16" fmla="*/ 90 w 149"/>
              <a:gd name="T17" fmla="*/ 65 h 80"/>
              <a:gd name="T18" fmla="*/ 82 w 149"/>
              <a:gd name="T19" fmla="*/ 51 h 80"/>
              <a:gd name="T20" fmla="*/ 18 w 149"/>
              <a:gd name="T21" fmla="*/ 76 h 80"/>
              <a:gd name="T22" fmla="*/ 1 w 149"/>
              <a:gd name="T23" fmla="*/ 62 h 80"/>
              <a:gd name="T24" fmla="*/ 33 w 149"/>
              <a:gd name="T25" fmla="*/ 29 h 80"/>
              <a:gd name="T26" fmla="*/ 76 w 149"/>
              <a:gd name="T27" fmla="*/ 23 h 80"/>
              <a:gd name="T28" fmla="*/ 96 w 149"/>
              <a:gd name="T29" fmla="*/ 36 h 80"/>
              <a:gd name="T30" fmla="*/ 99 w 149"/>
              <a:gd name="T31" fmla="*/ 4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9" h="80">
                <a:moveTo>
                  <a:pt x="99" y="44"/>
                </a:moveTo>
                <a:cubicBezTo>
                  <a:pt x="115" y="37"/>
                  <a:pt x="119" y="31"/>
                  <a:pt x="117" y="17"/>
                </a:cubicBezTo>
                <a:cubicBezTo>
                  <a:pt x="116" y="10"/>
                  <a:pt x="118" y="6"/>
                  <a:pt x="125" y="3"/>
                </a:cubicBezTo>
                <a:cubicBezTo>
                  <a:pt x="131" y="0"/>
                  <a:pt x="135" y="4"/>
                  <a:pt x="139" y="10"/>
                </a:cubicBezTo>
                <a:cubicBezTo>
                  <a:pt x="140" y="12"/>
                  <a:pt x="141" y="15"/>
                  <a:pt x="142" y="17"/>
                </a:cubicBezTo>
                <a:cubicBezTo>
                  <a:pt x="149" y="33"/>
                  <a:pt x="149" y="33"/>
                  <a:pt x="133" y="38"/>
                </a:cubicBezTo>
                <a:cubicBezTo>
                  <a:pt x="128" y="39"/>
                  <a:pt x="124" y="45"/>
                  <a:pt x="120" y="49"/>
                </a:cubicBezTo>
                <a:cubicBezTo>
                  <a:pt x="116" y="53"/>
                  <a:pt x="114" y="59"/>
                  <a:pt x="110" y="62"/>
                </a:cubicBezTo>
                <a:cubicBezTo>
                  <a:pt x="104" y="64"/>
                  <a:pt x="96" y="66"/>
                  <a:pt x="90" y="65"/>
                </a:cubicBezTo>
                <a:cubicBezTo>
                  <a:pt x="87" y="64"/>
                  <a:pt x="85" y="56"/>
                  <a:pt x="82" y="51"/>
                </a:cubicBezTo>
                <a:cubicBezTo>
                  <a:pt x="64" y="65"/>
                  <a:pt x="40" y="69"/>
                  <a:pt x="18" y="76"/>
                </a:cubicBezTo>
                <a:cubicBezTo>
                  <a:pt x="5" y="80"/>
                  <a:pt x="0" y="76"/>
                  <a:pt x="1" y="62"/>
                </a:cubicBezTo>
                <a:cubicBezTo>
                  <a:pt x="3" y="47"/>
                  <a:pt x="18" y="32"/>
                  <a:pt x="33" y="29"/>
                </a:cubicBezTo>
                <a:cubicBezTo>
                  <a:pt x="47" y="27"/>
                  <a:pt x="62" y="25"/>
                  <a:pt x="76" y="23"/>
                </a:cubicBezTo>
                <a:cubicBezTo>
                  <a:pt x="90" y="21"/>
                  <a:pt x="92" y="22"/>
                  <a:pt x="96" y="36"/>
                </a:cubicBezTo>
                <a:cubicBezTo>
                  <a:pt x="97" y="39"/>
                  <a:pt x="98" y="41"/>
                  <a:pt x="99" y="44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0A035CD2-4662-4428-8DA7-F166A1CBBDBF}"/>
              </a:ext>
            </a:extLst>
          </p:cNvPr>
          <p:cNvSpPr>
            <a:spLocks/>
          </p:cNvSpPr>
          <p:nvPr/>
        </p:nvSpPr>
        <p:spPr bwMode="auto">
          <a:xfrm>
            <a:off x="-2507887" y="4910387"/>
            <a:ext cx="483364" cy="632893"/>
          </a:xfrm>
          <a:custGeom>
            <a:avLst/>
            <a:gdLst>
              <a:gd name="T0" fmla="*/ 52 w 120"/>
              <a:gd name="T1" fmla="*/ 0 h 157"/>
              <a:gd name="T2" fmla="*/ 70 w 120"/>
              <a:gd name="T3" fmla="*/ 24 h 157"/>
              <a:gd name="T4" fmla="*/ 55 w 120"/>
              <a:gd name="T5" fmla="*/ 39 h 157"/>
              <a:gd name="T6" fmla="*/ 28 w 120"/>
              <a:gd name="T7" fmla="*/ 76 h 157"/>
              <a:gd name="T8" fmla="*/ 30 w 120"/>
              <a:gd name="T9" fmla="*/ 98 h 157"/>
              <a:gd name="T10" fmla="*/ 72 w 120"/>
              <a:gd name="T11" fmla="*/ 32 h 157"/>
              <a:gd name="T12" fmla="*/ 85 w 120"/>
              <a:gd name="T13" fmla="*/ 54 h 157"/>
              <a:gd name="T14" fmla="*/ 83 w 120"/>
              <a:gd name="T15" fmla="*/ 112 h 157"/>
              <a:gd name="T16" fmla="*/ 83 w 120"/>
              <a:gd name="T17" fmla="*/ 122 h 157"/>
              <a:gd name="T18" fmla="*/ 107 w 120"/>
              <a:gd name="T19" fmla="*/ 71 h 157"/>
              <a:gd name="T20" fmla="*/ 120 w 120"/>
              <a:gd name="T21" fmla="*/ 89 h 157"/>
              <a:gd name="T22" fmla="*/ 69 w 120"/>
              <a:gd name="T23" fmla="*/ 157 h 157"/>
              <a:gd name="T24" fmla="*/ 66 w 120"/>
              <a:gd name="T25" fmla="*/ 156 h 157"/>
              <a:gd name="T26" fmla="*/ 70 w 120"/>
              <a:gd name="T27" fmla="*/ 66 h 157"/>
              <a:gd name="T28" fmla="*/ 67 w 120"/>
              <a:gd name="T29" fmla="*/ 65 h 157"/>
              <a:gd name="T30" fmla="*/ 42 w 120"/>
              <a:gd name="T31" fmla="*/ 104 h 157"/>
              <a:gd name="T32" fmla="*/ 39 w 120"/>
              <a:gd name="T33" fmla="*/ 122 h 157"/>
              <a:gd name="T34" fmla="*/ 0 w 120"/>
              <a:gd name="T35" fmla="*/ 69 h 157"/>
              <a:gd name="T36" fmla="*/ 22 w 120"/>
              <a:gd name="T37" fmla="*/ 58 h 157"/>
              <a:gd name="T38" fmla="*/ 45 w 120"/>
              <a:gd name="T39" fmla="*/ 27 h 157"/>
              <a:gd name="T40" fmla="*/ 48 w 120"/>
              <a:gd name="T41" fmla="*/ 2 h 157"/>
              <a:gd name="T42" fmla="*/ 52 w 120"/>
              <a:gd name="T4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57">
                <a:moveTo>
                  <a:pt x="52" y="0"/>
                </a:moveTo>
                <a:cubicBezTo>
                  <a:pt x="58" y="9"/>
                  <a:pt x="65" y="17"/>
                  <a:pt x="70" y="24"/>
                </a:cubicBezTo>
                <a:cubicBezTo>
                  <a:pt x="65" y="29"/>
                  <a:pt x="59" y="33"/>
                  <a:pt x="55" y="39"/>
                </a:cubicBezTo>
                <a:cubicBezTo>
                  <a:pt x="46" y="51"/>
                  <a:pt x="37" y="63"/>
                  <a:pt x="28" y="76"/>
                </a:cubicBezTo>
                <a:cubicBezTo>
                  <a:pt x="21" y="85"/>
                  <a:pt x="22" y="89"/>
                  <a:pt x="30" y="98"/>
                </a:cubicBezTo>
                <a:cubicBezTo>
                  <a:pt x="44" y="90"/>
                  <a:pt x="71" y="47"/>
                  <a:pt x="72" y="32"/>
                </a:cubicBezTo>
                <a:cubicBezTo>
                  <a:pt x="81" y="38"/>
                  <a:pt x="85" y="45"/>
                  <a:pt x="85" y="54"/>
                </a:cubicBezTo>
                <a:cubicBezTo>
                  <a:pt x="84" y="73"/>
                  <a:pt x="84" y="93"/>
                  <a:pt x="83" y="112"/>
                </a:cubicBezTo>
                <a:cubicBezTo>
                  <a:pt x="83" y="115"/>
                  <a:pt x="83" y="118"/>
                  <a:pt x="83" y="122"/>
                </a:cubicBezTo>
                <a:cubicBezTo>
                  <a:pt x="95" y="112"/>
                  <a:pt x="106" y="90"/>
                  <a:pt x="107" y="71"/>
                </a:cubicBezTo>
                <a:cubicBezTo>
                  <a:pt x="113" y="79"/>
                  <a:pt x="117" y="85"/>
                  <a:pt x="120" y="89"/>
                </a:cubicBezTo>
                <a:cubicBezTo>
                  <a:pt x="103" y="112"/>
                  <a:pt x="86" y="135"/>
                  <a:pt x="69" y="157"/>
                </a:cubicBezTo>
                <a:cubicBezTo>
                  <a:pt x="68" y="157"/>
                  <a:pt x="67" y="157"/>
                  <a:pt x="66" y="156"/>
                </a:cubicBezTo>
                <a:cubicBezTo>
                  <a:pt x="67" y="126"/>
                  <a:pt x="69" y="96"/>
                  <a:pt x="70" y="66"/>
                </a:cubicBezTo>
                <a:cubicBezTo>
                  <a:pt x="69" y="66"/>
                  <a:pt x="68" y="66"/>
                  <a:pt x="67" y="65"/>
                </a:cubicBezTo>
                <a:cubicBezTo>
                  <a:pt x="59" y="78"/>
                  <a:pt x="50" y="91"/>
                  <a:pt x="42" y="104"/>
                </a:cubicBezTo>
                <a:cubicBezTo>
                  <a:pt x="40" y="108"/>
                  <a:pt x="42" y="115"/>
                  <a:pt x="39" y="122"/>
                </a:cubicBezTo>
                <a:cubicBezTo>
                  <a:pt x="27" y="105"/>
                  <a:pt x="14" y="88"/>
                  <a:pt x="0" y="69"/>
                </a:cubicBezTo>
                <a:cubicBezTo>
                  <a:pt x="13" y="72"/>
                  <a:pt x="17" y="65"/>
                  <a:pt x="22" y="58"/>
                </a:cubicBezTo>
                <a:cubicBezTo>
                  <a:pt x="29" y="47"/>
                  <a:pt x="37" y="37"/>
                  <a:pt x="45" y="27"/>
                </a:cubicBezTo>
                <a:cubicBezTo>
                  <a:pt x="51" y="19"/>
                  <a:pt x="56" y="12"/>
                  <a:pt x="48" y="2"/>
                </a:cubicBezTo>
                <a:cubicBezTo>
                  <a:pt x="49" y="1"/>
                  <a:pt x="51" y="1"/>
                  <a:pt x="52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030279CB-741C-4276-9CA3-909E86429EB3}"/>
              </a:ext>
            </a:extLst>
          </p:cNvPr>
          <p:cNvSpPr>
            <a:spLocks/>
          </p:cNvSpPr>
          <p:nvPr/>
        </p:nvSpPr>
        <p:spPr bwMode="auto">
          <a:xfrm>
            <a:off x="-296237" y="281921"/>
            <a:ext cx="295583" cy="552912"/>
          </a:xfrm>
          <a:custGeom>
            <a:avLst/>
            <a:gdLst>
              <a:gd name="T0" fmla="*/ 61 w 73"/>
              <a:gd name="T1" fmla="*/ 76 h 138"/>
              <a:gd name="T2" fmla="*/ 70 w 73"/>
              <a:gd name="T3" fmla="*/ 70 h 138"/>
              <a:gd name="T4" fmla="*/ 72 w 73"/>
              <a:gd name="T5" fmla="*/ 71 h 138"/>
              <a:gd name="T6" fmla="*/ 67 w 73"/>
              <a:gd name="T7" fmla="*/ 84 h 138"/>
              <a:gd name="T8" fmla="*/ 63 w 73"/>
              <a:gd name="T9" fmla="*/ 110 h 138"/>
              <a:gd name="T10" fmla="*/ 57 w 73"/>
              <a:gd name="T11" fmla="*/ 138 h 138"/>
              <a:gd name="T12" fmla="*/ 47 w 73"/>
              <a:gd name="T13" fmla="*/ 118 h 138"/>
              <a:gd name="T14" fmla="*/ 36 w 73"/>
              <a:gd name="T15" fmla="*/ 116 h 138"/>
              <a:gd name="T16" fmla="*/ 19 w 73"/>
              <a:gd name="T17" fmla="*/ 128 h 138"/>
              <a:gd name="T18" fmla="*/ 31 w 73"/>
              <a:gd name="T19" fmla="*/ 88 h 138"/>
              <a:gd name="T20" fmla="*/ 37 w 73"/>
              <a:gd name="T21" fmla="*/ 99 h 138"/>
              <a:gd name="T22" fmla="*/ 45 w 73"/>
              <a:gd name="T23" fmla="*/ 89 h 138"/>
              <a:gd name="T24" fmla="*/ 36 w 73"/>
              <a:gd name="T25" fmla="*/ 77 h 138"/>
              <a:gd name="T26" fmla="*/ 10 w 73"/>
              <a:gd name="T27" fmla="*/ 79 h 138"/>
              <a:gd name="T28" fmla="*/ 3 w 73"/>
              <a:gd name="T29" fmla="*/ 70 h 138"/>
              <a:gd name="T30" fmla="*/ 10 w 73"/>
              <a:gd name="T31" fmla="*/ 57 h 138"/>
              <a:gd name="T32" fmla="*/ 48 w 73"/>
              <a:gd name="T33" fmla="*/ 8 h 138"/>
              <a:gd name="T34" fmla="*/ 69 w 73"/>
              <a:gd name="T35" fmla="*/ 9 h 138"/>
              <a:gd name="T36" fmla="*/ 64 w 73"/>
              <a:gd name="T37" fmla="*/ 19 h 138"/>
              <a:gd name="T38" fmla="*/ 23 w 73"/>
              <a:gd name="T39" fmla="*/ 61 h 138"/>
              <a:gd name="T40" fmla="*/ 49 w 73"/>
              <a:gd name="T41" fmla="*/ 56 h 138"/>
              <a:gd name="T42" fmla="*/ 73 w 73"/>
              <a:gd name="T43" fmla="*/ 56 h 138"/>
              <a:gd name="T44" fmla="*/ 59 w 73"/>
              <a:gd name="T45" fmla="*/ 74 h 138"/>
              <a:gd name="T46" fmla="*/ 61 w 73"/>
              <a:gd name="T47" fmla="*/ 7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3" h="138">
                <a:moveTo>
                  <a:pt x="61" y="76"/>
                </a:moveTo>
                <a:cubicBezTo>
                  <a:pt x="64" y="74"/>
                  <a:pt x="67" y="72"/>
                  <a:pt x="70" y="70"/>
                </a:cubicBezTo>
                <a:cubicBezTo>
                  <a:pt x="71" y="71"/>
                  <a:pt x="71" y="71"/>
                  <a:pt x="72" y="71"/>
                </a:cubicBezTo>
                <a:cubicBezTo>
                  <a:pt x="70" y="76"/>
                  <a:pt x="69" y="80"/>
                  <a:pt x="67" y="84"/>
                </a:cubicBezTo>
                <a:cubicBezTo>
                  <a:pt x="61" y="92"/>
                  <a:pt x="60" y="100"/>
                  <a:pt x="63" y="110"/>
                </a:cubicBezTo>
                <a:cubicBezTo>
                  <a:pt x="66" y="123"/>
                  <a:pt x="65" y="126"/>
                  <a:pt x="57" y="138"/>
                </a:cubicBezTo>
                <a:cubicBezTo>
                  <a:pt x="53" y="131"/>
                  <a:pt x="50" y="125"/>
                  <a:pt x="47" y="118"/>
                </a:cubicBezTo>
                <a:cubicBezTo>
                  <a:pt x="44" y="113"/>
                  <a:pt x="41" y="112"/>
                  <a:pt x="36" y="116"/>
                </a:cubicBezTo>
                <a:cubicBezTo>
                  <a:pt x="30" y="120"/>
                  <a:pt x="24" y="124"/>
                  <a:pt x="19" y="128"/>
                </a:cubicBezTo>
                <a:cubicBezTo>
                  <a:pt x="4" y="112"/>
                  <a:pt x="8" y="100"/>
                  <a:pt x="31" y="88"/>
                </a:cubicBezTo>
                <a:cubicBezTo>
                  <a:pt x="33" y="91"/>
                  <a:pt x="34" y="94"/>
                  <a:pt x="37" y="99"/>
                </a:cubicBezTo>
                <a:cubicBezTo>
                  <a:pt x="40" y="95"/>
                  <a:pt x="44" y="93"/>
                  <a:pt x="45" y="89"/>
                </a:cubicBezTo>
                <a:cubicBezTo>
                  <a:pt x="48" y="82"/>
                  <a:pt x="44" y="76"/>
                  <a:pt x="36" y="77"/>
                </a:cubicBezTo>
                <a:cubicBezTo>
                  <a:pt x="27" y="77"/>
                  <a:pt x="18" y="78"/>
                  <a:pt x="10" y="79"/>
                </a:cubicBezTo>
                <a:cubicBezTo>
                  <a:pt x="2" y="80"/>
                  <a:pt x="0" y="76"/>
                  <a:pt x="3" y="70"/>
                </a:cubicBezTo>
                <a:cubicBezTo>
                  <a:pt x="4" y="65"/>
                  <a:pt x="7" y="61"/>
                  <a:pt x="10" y="57"/>
                </a:cubicBezTo>
                <a:cubicBezTo>
                  <a:pt x="23" y="40"/>
                  <a:pt x="36" y="24"/>
                  <a:pt x="48" y="8"/>
                </a:cubicBezTo>
                <a:cubicBezTo>
                  <a:pt x="55" y="0"/>
                  <a:pt x="65" y="0"/>
                  <a:pt x="69" y="9"/>
                </a:cubicBezTo>
                <a:cubicBezTo>
                  <a:pt x="70" y="12"/>
                  <a:pt x="66" y="16"/>
                  <a:pt x="64" y="19"/>
                </a:cubicBezTo>
                <a:cubicBezTo>
                  <a:pt x="51" y="33"/>
                  <a:pt x="38" y="46"/>
                  <a:pt x="23" y="61"/>
                </a:cubicBezTo>
                <a:cubicBezTo>
                  <a:pt x="35" y="64"/>
                  <a:pt x="43" y="63"/>
                  <a:pt x="49" y="56"/>
                </a:cubicBezTo>
                <a:cubicBezTo>
                  <a:pt x="60" y="45"/>
                  <a:pt x="60" y="45"/>
                  <a:pt x="73" y="56"/>
                </a:cubicBezTo>
                <a:cubicBezTo>
                  <a:pt x="69" y="62"/>
                  <a:pt x="64" y="68"/>
                  <a:pt x="59" y="74"/>
                </a:cubicBezTo>
                <a:cubicBezTo>
                  <a:pt x="60" y="75"/>
                  <a:pt x="60" y="75"/>
                  <a:pt x="61" y="7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B0CCA550-225E-401F-A946-CB1293728CDA}"/>
              </a:ext>
            </a:extLst>
          </p:cNvPr>
          <p:cNvSpPr>
            <a:spLocks/>
          </p:cNvSpPr>
          <p:nvPr/>
        </p:nvSpPr>
        <p:spPr bwMode="auto">
          <a:xfrm>
            <a:off x="1588533" y="5501551"/>
            <a:ext cx="445112" cy="532047"/>
          </a:xfrm>
          <a:custGeom>
            <a:avLst/>
            <a:gdLst>
              <a:gd name="T0" fmla="*/ 71 w 111"/>
              <a:gd name="T1" fmla="*/ 0 h 132"/>
              <a:gd name="T2" fmla="*/ 76 w 111"/>
              <a:gd name="T3" fmla="*/ 22 h 132"/>
              <a:gd name="T4" fmla="*/ 94 w 111"/>
              <a:gd name="T5" fmla="*/ 66 h 132"/>
              <a:gd name="T6" fmla="*/ 110 w 111"/>
              <a:gd name="T7" fmla="*/ 78 h 132"/>
              <a:gd name="T8" fmla="*/ 111 w 111"/>
              <a:gd name="T9" fmla="*/ 81 h 132"/>
              <a:gd name="T10" fmla="*/ 85 w 111"/>
              <a:gd name="T11" fmla="*/ 101 h 132"/>
              <a:gd name="T12" fmla="*/ 83 w 111"/>
              <a:gd name="T13" fmla="*/ 100 h 132"/>
              <a:gd name="T14" fmla="*/ 82 w 111"/>
              <a:gd name="T15" fmla="*/ 72 h 132"/>
              <a:gd name="T16" fmla="*/ 62 w 111"/>
              <a:gd name="T17" fmla="*/ 26 h 132"/>
              <a:gd name="T18" fmla="*/ 54 w 111"/>
              <a:gd name="T19" fmla="*/ 21 h 132"/>
              <a:gd name="T20" fmla="*/ 54 w 111"/>
              <a:gd name="T21" fmla="*/ 29 h 132"/>
              <a:gd name="T22" fmla="*/ 58 w 111"/>
              <a:gd name="T23" fmla="*/ 47 h 132"/>
              <a:gd name="T24" fmla="*/ 51 w 111"/>
              <a:gd name="T25" fmla="*/ 41 h 132"/>
              <a:gd name="T26" fmla="*/ 23 w 111"/>
              <a:gd name="T27" fmla="*/ 46 h 132"/>
              <a:gd name="T28" fmla="*/ 19 w 111"/>
              <a:gd name="T29" fmla="*/ 84 h 132"/>
              <a:gd name="T30" fmla="*/ 32 w 111"/>
              <a:gd name="T31" fmla="*/ 109 h 132"/>
              <a:gd name="T32" fmla="*/ 61 w 111"/>
              <a:gd name="T33" fmla="*/ 109 h 132"/>
              <a:gd name="T34" fmla="*/ 76 w 111"/>
              <a:gd name="T35" fmla="*/ 85 h 132"/>
              <a:gd name="T36" fmla="*/ 77 w 111"/>
              <a:gd name="T37" fmla="*/ 91 h 132"/>
              <a:gd name="T38" fmla="*/ 50 w 111"/>
              <a:gd name="T39" fmla="*/ 128 h 132"/>
              <a:gd name="T40" fmla="*/ 19 w 111"/>
              <a:gd name="T41" fmla="*/ 119 h 132"/>
              <a:gd name="T42" fmla="*/ 5 w 111"/>
              <a:gd name="T43" fmla="*/ 61 h 132"/>
              <a:gd name="T44" fmla="*/ 24 w 111"/>
              <a:gd name="T45" fmla="*/ 33 h 132"/>
              <a:gd name="T46" fmla="*/ 68 w 111"/>
              <a:gd name="T47" fmla="*/ 2 h 132"/>
              <a:gd name="T48" fmla="*/ 71 w 111"/>
              <a:gd name="T4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1" h="132">
                <a:moveTo>
                  <a:pt x="71" y="0"/>
                </a:moveTo>
                <a:cubicBezTo>
                  <a:pt x="73" y="7"/>
                  <a:pt x="73" y="15"/>
                  <a:pt x="76" y="22"/>
                </a:cubicBezTo>
                <a:cubicBezTo>
                  <a:pt x="82" y="37"/>
                  <a:pt x="88" y="51"/>
                  <a:pt x="94" y="66"/>
                </a:cubicBezTo>
                <a:cubicBezTo>
                  <a:pt x="97" y="73"/>
                  <a:pt x="100" y="80"/>
                  <a:pt x="110" y="78"/>
                </a:cubicBezTo>
                <a:cubicBezTo>
                  <a:pt x="110" y="79"/>
                  <a:pt x="111" y="80"/>
                  <a:pt x="111" y="81"/>
                </a:cubicBezTo>
                <a:cubicBezTo>
                  <a:pt x="102" y="87"/>
                  <a:pt x="94" y="94"/>
                  <a:pt x="85" y="101"/>
                </a:cubicBezTo>
                <a:cubicBezTo>
                  <a:pt x="84" y="101"/>
                  <a:pt x="83" y="100"/>
                  <a:pt x="83" y="100"/>
                </a:cubicBezTo>
                <a:cubicBezTo>
                  <a:pt x="90" y="90"/>
                  <a:pt x="86" y="81"/>
                  <a:pt x="82" y="72"/>
                </a:cubicBezTo>
                <a:cubicBezTo>
                  <a:pt x="75" y="57"/>
                  <a:pt x="68" y="41"/>
                  <a:pt x="62" y="26"/>
                </a:cubicBezTo>
                <a:cubicBezTo>
                  <a:pt x="60" y="24"/>
                  <a:pt x="57" y="22"/>
                  <a:pt x="54" y="21"/>
                </a:cubicBezTo>
                <a:cubicBezTo>
                  <a:pt x="54" y="23"/>
                  <a:pt x="54" y="26"/>
                  <a:pt x="54" y="29"/>
                </a:cubicBezTo>
                <a:cubicBezTo>
                  <a:pt x="56" y="35"/>
                  <a:pt x="58" y="40"/>
                  <a:pt x="58" y="47"/>
                </a:cubicBezTo>
                <a:cubicBezTo>
                  <a:pt x="56" y="45"/>
                  <a:pt x="54" y="43"/>
                  <a:pt x="51" y="41"/>
                </a:cubicBezTo>
                <a:cubicBezTo>
                  <a:pt x="40" y="32"/>
                  <a:pt x="31" y="33"/>
                  <a:pt x="23" y="46"/>
                </a:cubicBezTo>
                <a:cubicBezTo>
                  <a:pt x="15" y="58"/>
                  <a:pt x="14" y="71"/>
                  <a:pt x="19" y="84"/>
                </a:cubicBezTo>
                <a:cubicBezTo>
                  <a:pt x="22" y="92"/>
                  <a:pt x="27" y="101"/>
                  <a:pt x="32" y="109"/>
                </a:cubicBezTo>
                <a:cubicBezTo>
                  <a:pt x="40" y="120"/>
                  <a:pt x="52" y="120"/>
                  <a:pt x="61" y="109"/>
                </a:cubicBezTo>
                <a:cubicBezTo>
                  <a:pt x="66" y="102"/>
                  <a:pt x="70" y="94"/>
                  <a:pt x="76" y="85"/>
                </a:cubicBezTo>
                <a:cubicBezTo>
                  <a:pt x="76" y="89"/>
                  <a:pt x="77" y="90"/>
                  <a:pt x="77" y="91"/>
                </a:cubicBezTo>
                <a:cubicBezTo>
                  <a:pt x="77" y="105"/>
                  <a:pt x="63" y="123"/>
                  <a:pt x="50" y="128"/>
                </a:cubicBezTo>
                <a:cubicBezTo>
                  <a:pt x="39" y="132"/>
                  <a:pt x="27" y="129"/>
                  <a:pt x="19" y="119"/>
                </a:cubicBezTo>
                <a:cubicBezTo>
                  <a:pt x="6" y="102"/>
                  <a:pt x="0" y="83"/>
                  <a:pt x="5" y="61"/>
                </a:cubicBezTo>
                <a:cubicBezTo>
                  <a:pt x="8" y="49"/>
                  <a:pt x="14" y="40"/>
                  <a:pt x="24" y="33"/>
                </a:cubicBezTo>
                <a:cubicBezTo>
                  <a:pt x="39" y="23"/>
                  <a:pt x="53" y="12"/>
                  <a:pt x="68" y="2"/>
                </a:cubicBezTo>
                <a:cubicBezTo>
                  <a:pt x="69" y="1"/>
                  <a:pt x="71" y="0"/>
                  <a:pt x="71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025C64BC-FA14-4D2B-93D3-88F2822F6D5D}"/>
              </a:ext>
            </a:extLst>
          </p:cNvPr>
          <p:cNvSpPr>
            <a:spLocks/>
          </p:cNvSpPr>
          <p:nvPr/>
        </p:nvSpPr>
        <p:spPr bwMode="auto">
          <a:xfrm>
            <a:off x="1261654" y="1019137"/>
            <a:ext cx="410337" cy="399904"/>
          </a:xfrm>
          <a:custGeom>
            <a:avLst/>
            <a:gdLst>
              <a:gd name="T0" fmla="*/ 75 w 102"/>
              <a:gd name="T1" fmla="*/ 68 h 99"/>
              <a:gd name="T2" fmla="*/ 95 w 102"/>
              <a:gd name="T3" fmla="*/ 91 h 99"/>
              <a:gd name="T4" fmla="*/ 74 w 102"/>
              <a:gd name="T5" fmla="*/ 85 h 99"/>
              <a:gd name="T6" fmla="*/ 56 w 102"/>
              <a:gd name="T7" fmla="*/ 85 h 99"/>
              <a:gd name="T8" fmla="*/ 12 w 102"/>
              <a:gd name="T9" fmla="*/ 76 h 99"/>
              <a:gd name="T10" fmla="*/ 0 w 102"/>
              <a:gd name="T11" fmla="*/ 55 h 99"/>
              <a:gd name="T12" fmla="*/ 2 w 102"/>
              <a:gd name="T13" fmla="*/ 53 h 99"/>
              <a:gd name="T14" fmla="*/ 10 w 102"/>
              <a:gd name="T15" fmla="*/ 57 h 99"/>
              <a:gd name="T16" fmla="*/ 29 w 102"/>
              <a:gd name="T17" fmla="*/ 75 h 99"/>
              <a:gd name="T18" fmla="*/ 52 w 102"/>
              <a:gd name="T19" fmla="*/ 71 h 99"/>
              <a:gd name="T20" fmla="*/ 21 w 102"/>
              <a:gd name="T21" fmla="*/ 50 h 99"/>
              <a:gd name="T22" fmla="*/ 10 w 102"/>
              <a:gd name="T23" fmla="*/ 41 h 99"/>
              <a:gd name="T24" fmla="*/ 13 w 102"/>
              <a:gd name="T25" fmla="*/ 24 h 99"/>
              <a:gd name="T26" fmla="*/ 22 w 102"/>
              <a:gd name="T27" fmla="*/ 27 h 99"/>
              <a:gd name="T28" fmla="*/ 52 w 102"/>
              <a:gd name="T29" fmla="*/ 58 h 99"/>
              <a:gd name="T30" fmla="*/ 60 w 102"/>
              <a:gd name="T31" fmla="*/ 57 h 99"/>
              <a:gd name="T32" fmla="*/ 61 w 102"/>
              <a:gd name="T33" fmla="*/ 52 h 99"/>
              <a:gd name="T34" fmla="*/ 72 w 102"/>
              <a:gd name="T35" fmla="*/ 35 h 99"/>
              <a:gd name="T36" fmla="*/ 80 w 102"/>
              <a:gd name="T37" fmla="*/ 28 h 99"/>
              <a:gd name="T38" fmla="*/ 72 w 102"/>
              <a:gd name="T39" fmla="*/ 19 h 99"/>
              <a:gd name="T40" fmla="*/ 57 w 102"/>
              <a:gd name="T41" fmla="*/ 13 h 99"/>
              <a:gd name="T42" fmla="*/ 67 w 102"/>
              <a:gd name="T43" fmla="*/ 5 h 99"/>
              <a:gd name="T44" fmla="*/ 102 w 102"/>
              <a:gd name="T45" fmla="*/ 24 h 99"/>
              <a:gd name="T46" fmla="*/ 96 w 102"/>
              <a:gd name="T47" fmla="*/ 36 h 99"/>
              <a:gd name="T48" fmla="*/ 75 w 102"/>
              <a:gd name="T49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2" h="99">
                <a:moveTo>
                  <a:pt x="75" y="68"/>
                </a:moveTo>
                <a:cubicBezTo>
                  <a:pt x="82" y="74"/>
                  <a:pt x="94" y="77"/>
                  <a:pt x="95" y="91"/>
                </a:cubicBezTo>
                <a:cubicBezTo>
                  <a:pt x="86" y="94"/>
                  <a:pt x="79" y="91"/>
                  <a:pt x="74" y="85"/>
                </a:cubicBezTo>
                <a:cubicBezTo>
                  <a:pt x="67" y="80"/>
                  <a:pt x="62" y="80"/>
                  <a:pt x="56" y="85"/>
                </a:cubicBezTo>
                <a:cubicBezTo>
                  <a:pt x="37" y="99"/>
                  <a:pt x="24" y="96"/>
                  <a:pt x="12" y="76"/>
                </a:cubicBezTo>
                <a:cubicBezTo>
                  <a:pt x="8" y="69"/>
                  <a:pt x="4" y="62"/>
                  <a:pt x="0" y="55"/>
                </a:cubicBezTo>
                <a:cubicBezTo>
                  <a:pt x="1" y="54"/>
                  <a:pt x="2" y="54"/>
                  <a:pt x="2" y="53"/>
                </a:cubicBezTo>
                <a:cubicBezTo>
                  <a:pt x="5" y="54"/>
                  <a:pt x="8" y="55"/>
                  <a:pt x="10" y="57"/>
                </a:cubicBezTo>
                <a:cubicBezTo>
                  <a:pt x="17" y="63"/>
                  <a:pt x="23" y="69"/>
                  <a:pt x="29" y="75"/>
                </a:cubicBezTo>
                <a:cubicBezTo>
                  <a:pt x="39" y="83"/>
                  <a:pt x="43" y="83"/>
                  <a:pt x="52" y="71"/>
                </a:cubicBezTo>
                <a:cubicBezTo>
                  <a:pt x="42" y="64"/>
                  <a:pt x="32" y="57"/>
                  <a:pt x="21" y="50"/>
                </a:cubicBezTo>
                <a:cubicBezTo>
                  <a:pt x="17" y="47"/>
                  <a:pt x="13" y="44"/>
                  <a:pt x="10" y="41"/>
                </a:cubicBezTo>
                <a:cubicBezTo>
                  <a:pt x="4" y="34"/>
                  <a:pt x="5" y="29"/>
                  <a:pt x="13" y="24"/>
                </a:cubicBezTo>
                <a:cubicBezTo>
                  <a:pt x="17" y="22"/>
                  <a:pt x="20" y="22"/>
                  <a:pt x="22" y="27"/>
                </a:cubicBezTo>
                <a:cubicBezTo>
                  <a:pt x="27" y="42"/>
                  <a:pt x="41" y="48"/>
                  <a:pt x="52" y="58"/>
                </a:cubicBezTo>
                <a:cubicBezTo>
                  <a:pt x="54" y="59"/>
                  <a:pt x="58" y="58"/>
                  <a:pt x="60" y="57"/>
                </a:cubicBezTo>
                <a:cubicBezTo>
                  <a:pt x="61" y="57"/>
                  <a:pt x="62" y="53"/>
                  <a:pt x="61" y="52"/>
                </a:cubicBezTo>
                <a:cubicBezTo>
                  <a:pt x="59" y="42"/>
                  <a:pt x="64" y="38"/>
                  <a:pt x="72" y="35"/>
                </a:cubicBezTo>
                <a:cubicBezTo>
                  <a:pt x="75" y="33"/>
                  <a:pt x="78" y="30"/>
                  <a:pt x="80" y="28"/>
                </a:cubicBezTo>
                <a:cubicBezTo>
                  <a:pt x="78" y="25"/>
                  <a:pt x="76" y="21"/>
                  <a:pt x="72" y="19"/>
                </a:cubicBezTo>
                <a:cubicBezTo>
                  <a:pt x="69" y="17"/>
                  <a:pt x="64" y="16"/>
                  <a:pt x="57" y="13"/>
                </a:cubicBezTo>
                <a:cubicBezTo>
                  <a:pt x="61" y="9"/>
                  <a:pt x="64" y="6"/>
                  <a:pt x="67" y="5"/>
                </a:cubicBezTo>
                <a:cubicBezTo>
                  <a:pt x="78" y="0"/>
                  <a:pt x="101" y="12"/>
                  <a:pt x="102" y="24"/>
                </a:cubicBezTo>
                <a:cubicBezTo>
                  <a:pt x="102" y="28"/>
                  <a:pt x="100" y="34"/>
                  <a:pt x="96" y="36"/>
                </a:cubicBezTo>
                <a:cubicBezTo>
                  <a:pt x="84" y="42"/>
                  <a:pt x="75" y="52"/>
                  <a:pt x="75" y="6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7B6DE162-5208-4566-8E1E-BCAD5DC3A1A7}"/>
              </a:ext>
            </a:extLst>
          </p:cNvPr>
          <p:cNvSpPr>
            <a:spLocks/>
          </p:cNvSpPr>
          <p:nvPr/>
        </p:nvSpPr>
        <p:spPr bwMode="auto">
          <a:xfrm>
            <a:off x="-2726966" y="4597418"/>
            <a:ext cx="424247" cy="535525"/>
          </a:xfrm>
          <a:custGeom>
            <a:avLst/>
            <a:gdLst>
              <a:gd name="T0" fmla="*/ 54 w 105"/>
              <a:gd name="T1" fmla="*/ 0 h 133"/>
              <a:gd name="T2" fmla="*/ 61 w 105"/>
              <a:gd name="T3" fmla="*/ 3 h 133"/>
              <a:gd name="T4" fmla="*/ 75 w 105"/>
              <a:gd name="T5" fmla="*/ 27 h 133"/>
              <a:gd name="T6" fmla="*/ 47 w 105"/>
              <a:gd name="T7" fmla="*/ 47 h 133"/>
              <a:gd name="T8" fmla="*/ 66 w 105"/>
              <a:gd name="T9" fmla="*/ 79 h 133"/>
              <a:gd name="T10" fmla="*/ 83 w 105"/>
              <a:gd name="T11" fmla="*/ 44 h 133"/>
              <a:gd name="T12" fmla="*/ 85 w 105"/>
              <a:gd name="T13" fmla="*/ 44 h 133"/>
              <a:gd name="T14" fmla="*/ 105 w 105"/>
              <a:gd name="T15" fmla="*/ 75 h 133"/>
              <a:gd name="T16" fmla="*/ 103 w 105"/>
              <a:gd name="T17" fmla="*/ 77 h 133"/>
              <a:gd name="T18" fmla="*/ 93 w 105"/>
              <a:gd name="T19" fmla="*/ 72 h 133"/>
              <a:gd name="T20" fmla="*/ 46 w 105"/>
              <a:gd name="T21" fmla="*/ 133 h 133"/>
              <a:gd name="T22" fmla="*/ 27 w 105"/>
              <a:gd name="T23" fmla="*/ 102 h 133"/>
              <a:gd name="T24" fmla="*/ 46 w 105"/>
              <a:gd name="T25" fmla="*/ 102 h 133"/>
              <a:gd name="T26" fmla="*/ 57 w 105"/>
              <a:gd name="T27" fmla="*/ 87 h 133"/>
              <a:gd name="T28" fmla="*/ 56 w 105"/>
              <a:gd name="T29" fmla="*/ 81 h 133"/>
              <a:gd name="T30" fmla="*/ 42 w 105"/>
              <a:gd name="T31" fmla="*/ 54 h 133"/>
              <a:gd name="T32" fmla="*/ 19 w 105"/>
              <a:gd name="T33" fmla="*/ 88 h 133"/>
              <a:gd name="T34" fmla="*/ 0 w 105"/>
              <a:gd name="T35" fmla="*/ 57 h 133"/>
              <a:gd name="T36" fmla="*/ 13 w 105"/>
              <a:gd name="T37" fmla="*/ 62 h 133"/>
              <a:gd name="T38" fmla="*/ 54 w 105"/>
              <a:gd name="T39" fmla="*/ 17 h 133"/>
              <a:gd name="T40" fmla="*/ 54 w 105"/>
              <a:gd name="T4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5" h="133">
                <a:moveTo>
                  <a:pt x="54" y="0"/>
                </a:moveTo>
                <a:cubicBezTo>
                  <a:pt x="56" y="1"/>
                  <a:pt x="60" y="1"/>
                  <a:pt x="61" y="3"/>
                </a:cubicBezTo>
                <a:cubicBezTo>
                  <a:pt x="66" y="10"/>
                  <a:pt x="70" y="18"/>
                  <a:pt x="75" y="27"/>
                </a:cubicBezTo>
                <a:cubicBezTo>
                  <a:pt x="59" y="26"/>
                  <a:pt x="57" y="41"/>
                  <a:pt x="47" y="47"/>
                </a:cubicBezTo>
                <a:cubicBezTo>
                  <a:pt x="53" y="58"/>
                  <a:pt x="59" y="68"/>
                  <a:pt x="66" y="79"/>
                </a:cubicBezTo>
                <a:cubicBezTo>
                  <a:pt x="75" y="68"/>
                  <a:pt x="89" y="62"/>
                  <a:pt x="83" y="44"/>
                </a:cubicBezTo>
                <a:cubicBezTo>
                  <a:pt x="83" y="44"/>
                  <a:pt x="84" y="44"/>
                  <a:pt x="85" y="44"/>
                </a:cubicBezTo>
                <a:cubicBezTo>
                  <a:pt x="92" y="54"/>
                  <a:pt x="98" y="65"/>
                  <a:pt x="105" y="75"/>
                </a:cubicBezTo>
                <a:cubicBezTo>
                  <a:pt x="104" y="76"/>
                  <a:pt x="104" y="76"/>
                  <a:pt x="103" y="77"/>
                </a:cubicBezTo>
                <a:cubicBezTo>
                  <a:pt x="100" y="75"/>
                  <a:pt x="97" y="74"/>
                  <a:pt x="93" y="72"/>
                </a:cubicBezTo>
                <a:cubicBezTo>
                  <a:pt x="78" y="92"/>
                  <a:pt x="55" y="106"/>
                  <a:pt x="46" y="133"/>
                </a:cubicBezTo>
                <a:cubicBezTo>
                  <a:pt x="40" y="123"/>
                  <a:pt x="34" y="114"/>
                  <a:pt x="27" y="102"/>
                </a:cubicBezTo>
                <a:cubicBezTo>
                  <a:pt x="35" y="105"/>
                  <a:pt x="41" y="109"/>
                  <a:pt x="46" y="102"/>
                </a:cubicBezTo>
                <a:cubicBezTo>
                  <a:pt x="49" y="97"/>
                  <a:pt x="53" y="92"/>
                  <a:pt x="57" y="87"/>
                </a:cubicBezTo>
                <a:cubicBezTo>
                  <a:pt x="58" y="86"/>
                  <a:pt x="57" y="83"/>
                  <a:pt x="56" y="81"/>
                </a:cubicBezTo>
                <a:cubicBezTo>
                  <a:pt x="52" y="72"/>
                  <a:pt x="47" y="64"/>
                  <a:pt x="42" y="54"/>
                </a:cubicBezTo>
                <a:cubicBezTo>
                  <a:pt x="32" y="65"/>
                  <a:pt x="19" y="71"/>
                  <a:pt x="19" y="88"/>
                </a:cubicBezTo>
                <a:cubicBezTo>
                  <a:pt x="13" y="79"/>
                  <a:pt x="8" y="69"/>
                  <a:pt x="0" y="57"/>
                </a:cubicBezTo>
                <a:cubicBezTo>
                  <a:pt x="6" y="59"/>
                  <a:pt x="9" y="60"/>
                  <a:pt x="13" y="62"/>
                </a:cubicBezTo>
                <a:cubicBezTo>
                  <a:pt x="26" y="47"/>
                  <a:pt x="40" y="32"/>
                  <a:pt x="54" y="17"/>
                </a:cubicBezTo>
                <a:cubicBezTo>
                  <a:pt x="58" y="12"/>
                  <a:pt x="58" y="6"/>
                  <a:pt x="54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462501C6-B365-4C58-A913-B2165E6B38D2}"/>
              </a:ext>
            </a:extLst>
          </p:cNvPr>
          <p:cNvSpPr>
            <a:spLocks/>
          </p:cNvSpPr>
          <p:nvPr/>
        </p:nvSpPr>
        <p:spPr bwMode="auto">
          <a:xfrm>
            <a:off x="1421617" y="876561"/>
            <a:ext cx="584209" cy="306015"/>
          </a:xfrm>
          <a:custGeom>
            <a:avLst/>
            <a:gdLst>
              <a:gd name="T0" fmla="*/ 133 w 145"/>
              <a:gd name="T1" fmla="*/ 1 h 76"/>
              <a:gd name="T2" fmla="*/ 143 w 145"/>
              <a:gd name="T3" fmla="*/ 17 h 76"/>
              <a:gd name="T4" fmla="*/ 131 w 145"/>
              <a:gd name="T5" fmla="*/ 32 h 76"/>
              <a:gd name="T6" fmla="*/ 118 w 145"/>
              <a:gd name="T7" fmla="*/ 31 h 76"/>
              <a:gd name="T8" fmla="*/ 104 w 145"/>
              <a:gd name="T9" fmla="*/ 29 h 76"/>
              <a:gd name="T10" fmla="*/ 101 w 145"/>
              <a:gd name="T11" fmla="*/ 51 h 76"/>
              <a:gd name="T12" fmla="*/ 86 w 145"/>
              <a:gd name="T13" fmla="*/ 70 h 76"/>
              <a:gd name="T14" fmla="*/ 67 w 145"/>
              <a:gd name="T15" fmla="*/ 64 h 76"/>
              <a:gd name="T16" fmla="*/ 69 w 145"/>
              <a:gd name="T17" fmla="*/ 62 h 76"/>
              <a:gd name="T18" fmla="*/ 88 w 145"/>
              <a:gd name="T19" fmla="*/ 45 h 76"/>
              <a:gd name="T20" fmla="*/ 78 w 145"/>
              <a:gd name="T21" fmla="*/ 27 h 76"/>
              <a:gd name="T22" fmla="*/ 28 w 145"/>
              <a:gd name="T23" fmla="*/ 32 h 76"/>
              <a:gd name="T24" fmla="*/ 11 w 145"/>
              <a:gd name="T25" fmla="*/ 40 h 76"/>
              <a:gd name="T26" fmla="*/ 3 w 145"/>
              <a:gd name="T27" fmla="*/ 31 h 76"/>
              <a:gd name="T28" fmla="*/ 29 w 145"/>
              <a:gd name="T29" fmla="*/ 2 h 76"/>
              <a:gd name="T30" fmla="*/ 42 w 145"/>
              <a:gd name="T31" fmla="*/ 6 h 76"/>
              <a:gd name="T32" fmla="*/ 49 w 145"/>
              <a:gd name="T33" fmla="*/ 10 h 76"/>
              <a:gd name="T34" fmla="*/ 108 w 145"/>
              <a:gd name="T35" fmla="*/ 16 h 76"/>
              <a:gd name="T36" fmla="*/ 133 w 145"/>
              <a:gd name="T37" fmla="*/ 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5" h="76">
                <a:moveTo>
                  <a:pt x="133" y="1"/>
                </a:moveTo>
                <a:cubicBezTo>
                  <a:pt x="137" y="8"/>
                  <a:pt x="141" y="12"/>
                  <a:pt x="143" y="17"/>
                </a:cubicBezTo>
                <a:cubicBezTo>
                  <a:pt x="145" y="26"/>
                  <a:pt x="140" y="32"/>
                  <a:pt x="131" y="32"/>
                </a:cubicBezTo>
                <a:cubicBezTo>
                  <a:pt x="126" y="32"/>
                  <a:pt x="122" y="31"/>
                  <a:pt x="118" y="31"/>
                </a:cubicBezTo>
                <a:cubicBezTo>
                  <a:pt x="113" y="30"/>
                  <a:pt x="109" y="30"/>
                  <a:pt x="104" y="29"/>
                </a:cubicBezTo>
                <a:cubicBezTo>
                  <a:pt x="103" y="37"/>
                  <a:pt x="104" y="45"/>
                  <a:pt x="101" y="51"/>
                </a:cubicBezTo>
                <a:cubicBezTo>
                  <a:pt x="98" y="58"/>
                  <a:pt x="93" y="65"/>
                  <a:pt x="86" y="70"/>
                </a:cubicBezTo>
                <a:cubicBezTo>
                  <a:pt x="79" y="76"/>
                  <a:pt x="73" y="73"/>
                  <a:pt x="67" y="64"/>
                </a:cubicBezTo>
                <a:cubicBezTo>
                  <a:pt x="68" y="63"/>
                  <a:pt x="69" y="62"/>
                  <a:pt x="69" y="62"/>
                </a:cubicBezTo>
                <a:cubicBezTo>
                  <a:pt x="83" y="64"/>
                  <a:pt x="86" y="56"/>
                  <a:pt x="88" y="45"/>
                </a:cubicBezTo>
                <a:cubicBezTo>
                  <a:pt x="90" y="34"/>
                  <a:pt x="89" y="31"/>
                  <a:pt x="78" y="27"/>
                </a:cubicBezTo>
                <a:cubicBezTo>
                  <a:pt x="61" y="21"/>
                  <a:pt x="44" y="22"/>
                  <a:pt x="28" y="32"/>
                </a:cubicBezTo>
                <a:cubicBezTo>
                  <a:pt x="23" y="35"/>
                  <a:pt x="17" y="38"/>
                  <a:pt x="11" y="40"/>
                </a:cubicBezTo>
                <a:cubicBezTo>
                  <a:pt x="4" y="42"/>
                  <a:pt x="0" y="37"/>
                  <a:pt x="3" y="31"/>
                </a:cubicBezTo>
                <a:cubicBezTo>
                  <a:pt x="9" y="20"/>
                  <a:pt x="16" y="8"/>
                  <a:pt x="29" y="2"/>
                </a:cubicBezTo>
                <a:cubicBezTo>
                  <a:pt x="34" y="0"/>
                  <a:pt x="39" y="0"/>
                  <a:pt x="42" y="6"/>
                </a:cubicBezTo>
                <a:cubicBezTo>
                  <a:pt x="43" y="8"/>
                  <a:pt x="46" y="10"/>
                  <a:pt x="49" y="10"/>
                </a:cubicBezTo>
                <a:cubicBezTo>
                  <a:pt x="69" y="12"/>
                  <a:pt x="89" y="14"/>
                  <a:pt x="108" y="16"/>
                </a:cubicBezTo>
                <a:cubicBezTo>
                  <a:pt x="119" y="18"/>
                  <a:pt x="127" y="13"/>
                  <a:pt x="133" y="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DCEE044-A044-43FC-9182-29AC9BBBFA22}"/>
              </a:ext>
            </a:extLst>
          </p:cNvPr>
          <p:cNvSpPr>
            <a:spLocks noEditPoints="1"/>
          </p:cNvSpPr>
          <p:nvPr/>
        </p:nvSpPr>
        <p:spPr bwMode="auto">
          <a:xfrm>
            <a:off x="764380" y="6002303"/>
            <a:ext cx="333833" cy="455543"/>
          </a:xfrm>
          <a:custGeom>
            <a:avLst/>
            <a:gdLst>
              <a:gd name="T0" fmla="*/ 0 w 83"/>
              <a:gd name="T1" fmla="*/ 55 h 114"/>
              <a:gd name="T2" fmla="*/ 14 w 83"/>
              <a:gd name="T3" fmla="*/ 19 h 114"/>
              <a:gd name="T4" fmla="*/ 63 w 83"/>
              <a:gd name="T5" fmla="*/ 19 h 114"/>
              <a:gd name="T6" fmla="*/ 64 w 83"/>
              <a:gd name="T7" fmla="*/ 94 h 114"/>
              <a:gd name="T8" fmla="*/ 12 w 83"/>
              <a:gd name="T9" fmla="*/ 90 h 114"/>
              <a:gd name="T10" fmla="*/ 0 w 83"/>
              <a:gd name="T11" fmla="*/ 55 h 114"/>
              <a:gd name="T12" fmla="*/ 63 w 83"/>
              <a:gd name="T13" fmla="*/ 66 h 114"/>
              <a:gd name="T14" fmla="*/ 49 w 83"/>
              <a:gd name="T15" fmla="*/ 23 h 114"/>
              <a:gd name="T16" fmla="*/ 37 w 83"/>
              <a:gd name="T17" fmla="*/ 15 h 114"/>
              <a:gd name="T18" fmla="*/ 23 w 83"/>
              <a:gd name="T19" fmla="*/ 23 h 114"/>
              <a:gd name="T20" fmla="*/ 30 w 83"/>
              <a:gd name="T21" fmla="*/ 93 h 114"/>
              <a:gd name="T22" fmla="*/ 53 w 83"/>
              <a:gd name="T23" fmla="*/ 92 h 114"/>
              <a:gd name="T24" fmla="*/ 63 w 83"/>
              <a:gd name="T25" fmla="*/ 6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3" h="114">
                <a:moveTo>
                  <a:pt x="0" y="55"/>
                </a:moveTo>
                <a:cubicBezTo>
                  <a:pt x="4" y="43"/>
                  <a:pt x="7" y="29"/>
                  <a:pt x="14" y="19"/>
                </a:cubicBezTo>
                <a:cubicBezTo>
                  <a:pt x="26" y="0"/>
                  <a:pt x="52" y="0"/>
                  <a:pt x="63" y="19"/>
                </a:cubicBezTo>
                <a:cubicBezTo>
                  <a:pt x="80" y="47"/>
                  <a:pt x="83" y="70"/>
                  <a:pt x="64" y="94"/>
                </a:cubicBezTo>
                <a:cubicBezTo>
                  <a:pt x="48" y="114"/>
                  <a:pt x="24" y="113"/>
                  <a:pt x="12" y="90"/>
                </a:cubicBezTo>
                <a:cubicBezTo>
                  <a:pt x="6" y="80"/>
                  <a:pt x="4" y="68"/>
                  <a:pt x="0" y="55"/>
                </a:cubicBezTo>
                <a:close/>
                <a:moveTo>
                  <a:pt x="63" y="66"/>
                </a:moveTo>
                <a:cubicBezTo>
                  <a:pt x="58" y="51"/>
                  <a:pt x="55" y="36"/>
                  <a:pt x="49" y="23"/>
                </a:cubicBezTo>
                <a:cubicBezTo>
                  <a:pt x="48" y="19"/>
                  <a:pt x="41" y="15"/>
                  <a:pt x="37" y="15"/>
                </a:cubicBezTo>
                <a:cubicBezTo>
                  <a:pt x="32" y="15"/>
                  <a:pt x="26" y="19"/>
                  <a:pt x="23" y="23"/>
                </a:cubicBezTo>
                <a:cubicBezTo>
                  <a:pt x="12" y="40"/>
                  <a:pt x="17" y="77"/>
                  <a:pt x="30" y="93"/>
                </a:cubicBezTo>
                <a:cubicBezTo>
                  <a:pt x="37" y="101"/>
                  <a:pt x="47" y="101"/>
                  <a:pt x="53" y="92"/>
                </a:cubicBezTo>
                <a:cubicBezTo>
                  <a:pt x="57" y="84"/>
                  <a:pt x="59" y="75"/>
                  <a:pt x="63" y="6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911E57FD-8E73-4173-A704-F872512267C6}"/>
              </a:ext>
            </a:extLst>
          </p:cNvPr>
          <p:cNvSpPr>
            <a:spLocks/>
          </p:cNvSpPr>
          <p:nvPr/>
        </p:nvSpPr>
        <p:spPr bwMode="auto">
          <a:xfrm>
            <a:off x="2106670" y="5035575"/>
            <a:ext cx="379042" cy="535525"/>
          </a:xfrm>
          <a:custGeom>
            <a:avLst/>
            <a:gdLst>
              <a:gd name="T0" fmla="*/ 35 w 94"/>
              <a:gd name="T1" fmla="*/ 21 h 133"/>
              <a:gd name="T2" fmla="*/ 56 w 94"/>
              <a:gd name="T3" fmla="*/ 0 h 133"/>
              <a:gd name="T4" fmla="*/ 61 w 94"/>
              <a:gd name="T5" fmla="*/ 26 h 133"/>
              <a:gd name="T6" fmla="*/ 88 w 94"/>
              <a:gd name="T7" fmla="*/ 70 h 133"/>
              <a:gd name="T8" fmla="*/ 94 w 94"/>
              <a:gd name="T9" fmla="*/ 84 h 133"/>
              <a:gd name="T10" fmla="*/ 24 w 94"/>
              <a:gd name="T11" fmla="*/ 66 h 133"/>
              <a:gd name="T12" fmla="*/ 62 w 94"/>
              <a:gd name="T13" fmla="*/ 115 h 133"/>
              <a:gd name="T14" fmla="*/ 47 w 94"/>
              <a:gd name="T15" fmla="*/ 133 h 133"/>
              <a:gd name="T16" fmla="*/ 12 w 94"/>
              <a:gd name="T17" fmla="*/ 66 h 133"/>
              <a:gd name="T18" fmla="*/ 0 w 94"/>
              <a:gd name="T19" fmla="*/ 60 h 133"/>
              <a:gd name="T20" fmla="*/ 26 w 94"/>
              <a:gd name="T21" fmla="*/ 49 h 133"/>
              <a:gd name="T22" fmla="*/ 71 w 94"/>
              <a:gd name="T23" fmla="*/ 58 h 133"/>
              <a:gd name="T24" fmla="*/ 47 w 94"/>
              <a:gd name="T25" fmla="*/ 21 h 133"/>
              <a:gd name="T26" fmla="*/ 35 w 94"/>
              <a:gd name="T27" fmla="*/ 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4" h="133">
                <a:moveTo>
                  <a:pt x="35" y="21"/>
                </a:moveTo>
                <a:cubicBezTo>
                  <a:pt x="39" y="11"/>
                  <a:pt x="47" y="5"/>
                  <a:pt x="56" y="0"/>
                </a:cubicBezTo>
                <a:cubicBezTo>
                  <a:pt x="51" y="10"/>
                  <a:pt x="56" y="18"/>
                  <a:pt x="61" y="26"/>
                </a:cubicBezTo>
                <a:cubicBezTo>
                  <a:pt x="70" y="40"/>
                  <a:pt x="79" y="55"/>
                  <a:pt x="88" y="70"/>
                </a:cubicBezTo>
                <a:cubicBezTo>
                  <a:pt x="90" y="73"/>
                  <a:pt x="91" y="77"/>
                  <a:pt x="94" y="84"/>
                </a:cubicBezTo>
                <a:cubicBezTo>
                  <a:pt x="69" y="77"/>
                  <a:pt x="47" y="71"/>
                  <a:pt x="24" y="66"/>
                </a:cubicBezTo>
                <a:cubicBezTo>
                  <a:pt x="36" y="82"/>
                  <a:pt x="40" y="106"/>
                  <a:pt x="62" y="115"/>
                </a:cubicBezTo>
                <a:cubicBezTo>
                  <a:pt x="57" y="121"/>
                  <a:pt x="52" y="127"/>
                  <a:pt x="47" y="133"/>
                </a:cubicBezTo>
                <a:cubicBezTo>
                  <a:pt x="44" y="106"/>
                  <a:pt x="24" y="88"/>
                  <a:pt x="12" y="66"/>
                </a:cubicBezTo>
                <a:cubicBezTo>
                  <a:pt x="11" y="63"/>
                  <a:pt x="4" y="62"/>
                  <a:pt x="0" y="60"/>
                </a:cubicBezTo>
                <a:cubicBezTo>
                  <a:pt x="8" y="46"/>
                  <a:pt x="11" y="45"/>
                  <a:pt x="26" y="49"/>
                </a:cubicBezTo>
                <a:cubicBezTo>
                  <a:pt x="41" y="52"/>
                  <a:pt x="55" y="56"/>
                  <a:pt x="71" y="58"/>
                </a:cubicBezTo>
                <a:cubicBezTo>
                  <a:pt x="63" y="46"/>
                  <a:pt x="55" y="33"/>
                  <a:pt x="47" y="21"/>
                </a:cubicBezTo>
                <a:cubicBezTo>
                  <a:pt x="46" y="20"/>
                  <a:pt x="40" y="21"/>
                  <a:pt x="35" y="2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C759C797-265B-4230-A271-3AAE22DC103F}"/>
              </a:ext>
            </a:extLst>
          </p:cNvPr>
          <p:cNvSpPr>
            <a:spLocks/>
          </p:cNvSpPr>
          <p:nvPr/>
        </p:nvSpPr>
        <p:spPr bwMode="auto">
          <a:xfrm>
            <a:off x="-1812399" y="5602398"/>
            <a:ext cx="351222" cy="483363"/>
          </a:xfrm>
          <a:custGeom>
            <a:avLst/>
            <a:gdLst>
              <a:gd name="T0" fmla="*/ 52 w 87"/>
              <a:gd name="T1" fmla="*/ 18 h 120"/>
              <a:gd name="T2" fmla="*/ 46 w 87"/>
              <a:gd name="T3" fmla="*/ 35 h 120"/>
              <a:gd name="T4" fmla="*/ 45 w 87"/>
              <a:gd name="T5" fmla="*/ 51 h 120"/>
              <a:gd name="T6" fmla="*/ 68 w 87"/>
              <a:gd name="T7" fmla="*/ 56 h 120"/>
              <a:gd name="T8" fmla="*/ 72 w 87"/>
              <a:gd name="T9" fmla="*/ 55 h 120"/>
              <a:gd name="T10" fmla="*/ 60 w 87"/>
              <a:gd name="T11" fmla="*/ 83 h 120"/>
              <a:gd name="T12" fmla="*/ 58 w 87"/>
              <a:gd name="T13" fmla="*/ 84 h 120"/>
              <a:gd name="T14" fmla="*/ 38 w 87"/>
              <a:gd name="T15" fmla="*/ 56 h 120"/>
              <a:gd name="T16" fmla="*/ 28 w 87"/>
              <a:gd name="T17" fmla="*/ 84 h 120"/>
              <a:gd name="T18" fmla="*/ 53 w 87"/>
              <a:gd name="T19" fmla="*/ 102 h 120"/>
              <a:gd name="T20" fmla="*/ 66 w 87"/>
              <a:gd name="T21" fmla="*/ 97 h 120"/>
              <a:gd name="T22" fmla="*/ 68 w 87"/>
              <a:gd name="T23" fmla="*/ 99 h 120"/>
              <a:gd name="T24" fmla="*/ 55 w 87"/>
              <a:gd name="T25" fmla="*/ 120 h 120"/>
              <a:gd name="T26" fmla="*/ 0 w 87"/>
              <a:gd name="T27" fmla="*/ 83 h 120"/>
              <a:gd name="T28" fmla="*/ 17 w 87"/>
              <a:gd name="T29" fmla="*/ 70 h 120"/>
              <a:gd name="T30" fmla="*/ 35 w 87"/>
              <a:gd name="T31" fmla="*/ 21 h 120"/>
              <a:gd name="T32" fmla="*/ 38 w 87"/>
              <a:gd name="T33" fmla="*/ 0 h 120"/>
              <a:gd name="T34" fmla="*/ 42 w 87"/>
              <a:gd name="T35" fmla="*/ 1 h 120"/>
              <a:gd name="T36" fmla="*/ 81 w 87"/>
              <a:gd name="T37" fmla="*/ 29 h 120"/>
              <a:gd name="T38" fmla="*/ 77 w 87"/>
              <a:gd name="T39" fmla="*/ 53 h 120"/>
              <a:gd name="T40" fmla="*/ 52 w 87"/>
              <a:gd name="T41" fmla="*/ 1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7" h="120">
                <a:moveTo>
                  <a:pt x="52" y="18"/>
                </a:moveTo>
                <a:cubicBezTo>
                  <a:pt x="50" y="24"/>
                  <a:pt x="47" y="30"/>
                  <a:pt x="46" y="35"/>
                </a:cubicBezTo>
                <a:cubicBezTo>
                  <a:pt x="44" y="40"/>
                  <a:pt x="38" y="45"/>
                  <a:pt x="45" y="51"/>
                </a:cubicBezTo>
                <a:cubicBezTo>
                  <a:pt x="52" y="57"/>
                  <a:pt x="59" y="61"/>
                  <a:pt x="68" y="56"/>
                </a:cubicBezTo>
                <a:cubicBezTo>
                  <a:pt x="68" y="56"/>
                  <a:pt x="69" y="56"/>
                  <a:pt x="72" y="55"/>
                </a:cubicBezTo>
                <a:cubicBezTo>
                  <a:pt x="68" y="65"/>
                  <a:pt x="64" y="74"/>
                  <a:pt x="60" y="83"/>
                </a:cubicBezTo>
                <a:cubicBezTo>
                  <a:pt x="60" y="84"/>
                  <a:pt x="59" y="84"/>
                  <a:pt x="58" y="84"/>
                </a:cubicBezTo>
                <a:cubicBezTo>
                  <a:pt x="60" y="68"/>
                  <a:pt x="49" y="63"/>
                  <a:pt x="38" y="56"/>
                </a:cubicBezTo>
                <a:cubicBezTo>
                  <a:pt x="34" y="66"/>
                  <a:pt x="30" y="75"/>
                  <a:pt x="28" y="84"/>
                </a:cubicBezTo>
                <a:cubicBezTo>
                  <a:pt x="25" y="95"/>
                  <a:pt x="40" y="105"/>
                  <a:pt x="53" y="102"/>
                </a:cubicBezTo>
                <a:cubicBezTo>
                  <a:pt x="58" y="101"/>
                  <a:pt x="62" y="99"/>
                  <a:pt x="66" y="97"/>
                </a:cubicBezTo>
                <a:cubicBezTo>
                  <a:pt x="67" y="98"/>
                  <a:pt x="68" y="98"/>
                  <a:pt x="68" y="99"/>
                </a:cubicBezTo>
                <a:cubicBezTo>
                  <a:pt x="64" y="106"/>
                  <a:pt x="60" y="112"/>
                  <a:pt x="55" y="120"/>
                </a:cubicBezTo>
                <a:cubicBezTo>
                  <a:pt x="37" y="108"/>
                  <a:pt x="20" y="97"/>
                  <a:pt x="0" y="83"/>
                </a:cubicBezTo>
                <a:cubicBezTo>
                  <a:pt x="12" y="83"/>
                  <a:pt x="15" y="77"/>
                  <a:pt x="17" y="70"/>
                </a:cubicBezTo>
                <a:cubicBezTo>
                  <a:pt x="23" y="53"/>
                  <a:pt x="30" y="38"/>
                  <a:pt x="35" y="21"/>
                </a:cubicBezTo>
                <a:cubicBezTo>
                  <a:pt x="38" y="15"/>
                  <a:pt x="37" y="7"/>
                  <a:pt x="38" y="0"/>
                </a:cubicBezTo>
                <a:cubicBezTo>
                  <a:pt x="38" y="0"/>
                  <a:pt x="40" y="0"/>
                  <a:pt x="42" y="1"/>
                </a:cubicBezTo>
                <a:cubicBezTo>
                  <a:pt x="55" y="11"/>
                  <a:pt x="68" y="20"/>
                  <a:pt x="81" y="29"/>
                </a:cubicBezTo>
                <a:cubicBezTo>
                  <a:pt x="87" y="33"/>
                  <a:pt x="86" y="41"/>
                  <a:pt x="77" y="53"/>
                </a:cubicBezTo>
                <a:cubicBezTo>
                  <a:pt x="78" y="34"/>
                  <a:pt x="67" y="26"/>
                  <a:pt x="52" y="1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F2DFF21D-1C32-45C6-BA74-692F0EFA6A7B}"/>
              </a:ext>
            </a:extLst>
          </p:cNvPr>
          <p:cNvSpPr>
            <a:spLocks/>
          </p:cNvSpPr>
          <p:nvPr/>
        </p:nvSpPr>
        <p:spPr bwMode="auto">
          <a:xfrm>
            <a:off x="1901502" y="5292905"/>
            <a:ext cx="361653" cy="504227"/>
          </a:xfrm>
          <a:custGeom>
            <a:avLst/>
            <a:gdLst>
              <a:gd name="T0" fmla="*/ 33 w 90"/>
              <a:gd name="T1" fmla="*/ 64 h 125"/>
              <a:gd name="T2" fmla="*/ 50 w 90"/>
              <a:gd name="T3" fmla="*/ 31 h 125"/>
              <a:gd name="T4" fmla="*/ 54 w 90"/>
              <a:gd name="T5" fmla="*/ 30 h 125"/>
              <a:gd name="T6" fmla="*/ 68 w 90"/>
              <a:gd name="T7" fmla="*/ 57 h 125"/>
              <a:gd name="T8" fmla="*/ 51 w 90"/>
              <a:gd name="T9" fmla="*/ 59 h 125"/>
              <a:gd name="T10" fmla="*/ 46 w 90"/>
              <a:gd name="T11" fmla="*/ 85 h 125"/>
              <a:gd name="T12" fmla="*/ 54 w 90"/>
              <a:gd name="T13" fmla="*/ 100 h 125"/>
              <a:gd name="T14" fmla="*/ 78 w 90"/>
              <a:gd name="T15" fmla="*/ 58 h 125"/>
              <a:gd name="T16" fmla="*/ 84 w 90"/>
              <a:gd name="T17" fmla="*/ 82 h 125"/>
              <a:gd name="T18" fmla="*/ 42 w 90"/>
              <a:gd name="T19" fmla="*/ 125 h 125"/>
              <a:gd name="T20" fmla="*/ 0 w 90"/>
              <a:gd name="T21" fmla="*/ 44 h 125"/>
              <a:gd name="T22" fmla="*/ 46 w 90"/>
              <a:gd name="T23" fmla="*/ 0 h 125"/>
              <a:gd name="T24" fmla="*/ 56 w 90"/>
              <a:gd name="T25" fmla="*/ 19 h 125"/>
              <a:gd name="T26" fmla="*/ 24 w 90"/>
              <a:gd name="T27" fmla="*/ 34 h 125"/>
              <a:gd name="T28" fmla="*/ 33 w 90"/>
              <a:gd name="T29" fmla="*/ 6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0" h="125">
                <a:moveTo>
                  <a:pt x="33" y="64"/>
                </a:moveTo>
                <a:cubicBezTo>
                  <a:pt x="45" y="54"/>
                  <a:pt x="56" y="47"/>
                  <a:pt x="50" y="31"/>
                </a:cubicBezTo>
                <a:cubicBezTo>
                  <a:pt x="51" y="31"/>
                  <a:pt x="52" y="30"/>
                  <a:pt x="54" y="30"/>
                </a:cubicBezTo>
                <a:cubicBezTo>
                  <a:pt x="58" y="39"/>
                  <a:pt x="63" y="48"/>
                  <a:pt x="68" y="57"/>
                </a:cubicBezTo>
                <a:cubicBezTo>
                  <a:pt x="61" y="58"/>
                  <a:pt x="54" y="57"/>
                  <a:pt x="51" y="59"/>
                </a:cubicBezTo>
                <a:cubicBezTo>
                  <a:pt x="36" y="73"/>
                  <a:pt x="38" y="68"/>
                  <a:pt x="46" y="85"/>
                </a:cubicBezTo>
                <a:cubicBezTo>
                  <a:pt x="48" y="90"/>
                  <a:pt x="51" y="95"/>
                  <a:pt x="54" y="100"/>
                </a:cubicBezTo>
                <a:cubicBezTo>
                  <a:pt x="70" y="91"/>
                  <a:pt x="75" y="84"/>
                  <a:pt x="78" y="58"/>
                </a:cubicBezTo>
                <a:cubicBezTo>
                  <a:pt x="86" y="63"/>
                  <a:pt x="90" y="76"/>
                  <a:pt x="84" y="82"/>
                </a:cubicBezTo>
                <a:cubicBezTo>
                  <a:pt x="71" y="97"/>
                  <a:pt x="57" y="110"/>
                  <a:pt x="42" y="125"/>
                </a:cubicBezTo>
                <a:cubicBezTo>
                  <a:pt x="42" y="103"/>
                  <a:pt x="14" y="48"/>
                  <a:pt x="0" y="44"/>
                </a:cubicBezTo>
                <a:cubicBezTo>
                  <a:pt x="16" y="30"/>
                  <a:pt x="30" y="15"/>
                  <a:pt x="46" y="0"/>
                </a:cubicBezTo>
                <a:cubicBezTo>
                  <a:pt x="50" y="7"/>
                  <a:pt x="53" y="13"/>
                  <a:pt x="56" y="19"/>
                </a:cubicBezTo>
                <a:cubicBezTo>
                  <a:pt x="40" y="12"/>
                  <a:pt x="29" y="23"/>
                  <a:pt x="24" y="34"/>
                </a:cubicBezTo>
                <a:cubicBezTo>
                  <a:pt x="21" y="41"/>
                  <a:pt x="29" y="52"/>
                  <a:pt x="33" y="64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30">
            <a:extLst>
              <a:ext uri="{FF2B5EF4-FFF2-40B4-BE49-F238E27FC236}">
                <a16:creationId xmlns:a16="http://schemas.microsoft.com/office/drawing/2014/main" id="{2D35C8CF-9BB0-4291-9F98-5F08E5D22E2B}"/>
              </a:ext>
            </a:extLst>
          </p:cNvPr>
          <p:cNvSpPr>
            <a:spLocks/>
          </p:cNvSpPr>
          <p:nvPr/>
        </p:nvSpPr>
        <p:spPr bwMode="auto">
          <a:xfrm>
            <a:off x="1407707" y="5738017"/>
            <a:ext cx="246900" cy="445112"/>
          </a:xfrm>
          <a:custGeom>
            <a:avLst/>
            <a:gdLst>
              <a:gd name="T0" fmla="*/ 22 w 62"/>
              <a:gd name="T1" fmla="*/ 110 h 110"/>
              <a:gd name="T2" fmla="*/ 12 w 62"/>
              <a:gd name="T3" fmla="*/ 85 h 110"/>
              <a:gd name="T4" fmla="*/ 15 w 62"/>
              <a:gd name="T5" fmla="*/ 83 h 110"/>
              <a:gd name="T6" fmla="*/ 25 w 62"/>
              <a:gd name="T7" fmla="*/ 92 h 110"/>
              <a:gd name="T8" fmla="*/ 42 w 62"/>
              <a:gd name="T9" fmla="*/ 93 h 110"/>
              <a:gd name="T10" fmla="*/ 48 w 62"/>
              <a:gd name="T11" fmla="*/ 79 h 110"/>
              <a:gd name="T12" fmla="*/ 40 w 62"/>
              <a:gd name="T13" fmla="*/ 66 h 110"/>
              <a:gd name="T14" fmla="*/ 24 w 62"/>
              <a:gd name="T15" fmla="*/ 61 h 110"/>
              <a:gd name="T16" fmla="*/ 1 w 62"/>
              <a:gd name="T17" fmla="*/ 36 h 110"/>
              <a:gd name="T18" fmla="*/ 20 w 62"/>
              <a:gd name="T19" fmla="*/ 6 h 110"/>
              <a:gd name="T20" fmla="*/ 35 w 62"/>
              <a:gd name="T21" fmla="*/ 0 h 110"/>
              <a:gd name="T22" fmla="*/ 45 w 62"/>
              <a:gd name="T23" fmla="*/ 24 h 110"/>
              <a:gd name="T24" fmla="*/ 42 w 62"/>
              <a:gd name="T25" fmla="*/ 26 h 110"/>
              <a:gd name="T26" fmla="*/ 34 w 62"/>
              <a:gd name="T27" fmla="*/ 19 h 110"/>
              <a:gd name="T28" fmla="*/ 20 w 62"/>
              <a:gd name="T29" fmla="*/ 17 h 110"/>
              <a:gd name="T30" fmla="*/ 13 w 62"/>
              <a:gd name="T31" fmla="*/ 29 h 110"/>
              <a:gd name="T32" fmla="*/ 21 w 62"/>
              <a:gd name="T33" fmla="*/ 41 h 110"/>
              <a:gd name="T34" fmla="*/ 39 w 62"/>
              <a:gd name="T35" fmla="*/ 46 h 110"/>
              <a:gd name="T36" fmla="*/ 61 w 62"/>
              <a:gd name="T37" fmla="*/ 71 h 110"/>
              <a:gd name="T38" fmla="*/ 41 w 62"/>
              <a:gd name="T39" fmla="*/ 103 h 110"/>
              <a:gd name="T40" fmla="*/ 22 w 62"/>
              <a:gd name="T41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" h="110">
                <a:moveTo>
                  <a:pt x="22" y="110"/>
                </a:moveTo>
                <a:cubicBezTo>
                  <a:pt x="19" y="101"/>
                  <a:pt x="15" y="93"/>
                  <a:pt x="12" y="85"/>
                </a:cubicBezTo>
                <a:cubicBezTo>
                  <a:pt x="13" y="84"/>
                  <a:pt x="14" y="84"/>
                  <a:pt x="15" y="83"/>
                </a:cubicBezTo>
                <a:cubicBezTo>
                  <a:pt x="19" y="86"/>
                  <a:pt x="21" y="91"/>
                  <a:pt x="25" y="92"/>
                </a:cubicBezTo>
                <a:cubicBezTo>
                  <a:pt x="30" y="94"/>
                  <a:pt x="37" y="96"/>
                  <a:pt x="42" y="93"/>
                </a:cubicBezTo>
                <a:cubicBezTo>
                  <a:pt x="45" y="92"/>
                  <a:pt x="48" y="84"/>
                  <a:pt x="48" y="79"/>
                </a:cubicBezTo>
                <a:cubicBezTo>
                  <a:pt x="48" y="75"/>
                  <a:pt x="44" y="69"/>
                  <a:pt x="40" y="66"/>
                </a:cubicBezTo>
                <a:cubicBezTo>
                  <a:pt x="36" y="63"/>
                  <a:pt x="30" y="63"/>
                  <a:pt x="24" y="61"/>
                </a:cubicBezTo>
                <a:cubicBezTo>
                  <a:pt x="10" y="57"/>
                  <a:pt x="2" y="48"/>
                  <a:pt x="1" y="36"/>
                </a:cubicBezTo>
                <a:cubicBezTo>
                  <a:pt x="0" y="21"/>
                  <a:pt x="6" y="13"/>
                  <a:pt x="20" y="6"/>
                </a:cubicBezTo>
                <a:cubicBezTo>
                  <a:pt x="25" y="5"/>
                  <a:pt x="30" y="3"/>
                  <a:pt x="35" y="0"/>
                </a:cubicBezTo>
                <a:cubicBezTo>
                  <a:pt x="39" y="9"/>
                  <a:pt x="42" y="17"/>
                  <a:pt x="45" y="24"/>
                </a:cubicBezTo>
                <a:cubicBezTo>
                  <a:pt x="44" y="25"/>
                  <a:pt x="43" y="26"/>
                  <a:pt x="42" y="26"/>
                </a:cubicBezTo>
                <a:cubicBezTo>
                  <a:pt x="39" y="24"/>
                  <a:pt x="37" y="21"/>
                  <a:pt x="34" y="19"/>
                </a:cubicBezTo>
                <a:cubicBezTo>
                  <a:pt x="30" y="17"/>
                  <a:pt x="23" y="15"/>
                  <a:pt x="20" y="17"/>
                </a:cubicBezTo>
                <a:cubicBezTo>
                  <a:pt x="16" y="19"/>
                  <a:pt x="13" y="25"/>
                  <a:pt x="13" y="29"/>
                </a:cubicBezTo>
                <a:cubicBezTo>
                  <a:pt x="12" y="33"/>
                  <a:pt x="17" y="38"/>
                  <a:pt x="21" y="41"/>
                </a:cubicBezTo>
                <a:cubicBezTo>
                  <a:pt x="26" y="44"/>
                  <a:pt x="33" y="44"/>
                  <a:pt x="39" y="46"/>
                </a:cubicBezTo>
                <a:cubicBezTo>
                  <a:pt x="52" y="50"/>
                  <a:pt x="60" y="59"/>
                  <a:pt x="61" y="71"/>
                </a:cubicBezTo>
                <a:cubicBezTo>
                  <a:pt x="62" y="86"/>
                  <a:pt x="55" y="98"/>
                  <a:pt x="41" y="103"/>
                </a:cubicBezTo>
                <a:cubicBezTo>
                  <a:pt x="36" y="106"/>
                  <a:pt x="30" y="107"/>
                  <a:pt x="22" y="11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31">
            <a:extLst>
              <a:ext uri="{FF2B5EF4-FFF2-40B4-BE49-F238E27FC236}">
                <a16:creationId xmlns:a16="http://schemas.microsoft.com/office/drawing/2014/main" id="{EA9A6958-CC2C-454C-A656-84F434344889}"/>
              </a:ext>
            </a:extLst>
          </p:cNvPr>
          <p:cNvSpPr>
            <a:spLocks/>
          </p:cNvSpPr>
          <p:nvPr/>
        </p:nvSpPr>
        <p:spPr bwMode="auto">
          <a:xfrm>
            <a:off x="1014755" y="5904934"/>
            <a:ext cx="243421" cy="465977"/>
          </a:xfrm>
          <a:custGeom>
            <a:avLst/>
            <a:gdLst>
              <a:gd name="T0" fmla="*/ 52 w 60"/>
              <a:gd name="T1" fmla="*/ 33 h 116"/>
              <a:gd name="T2" fmla="*/ 60 w 60"/>
              <a:gd name="T3" fmla="*/ 65 h 116"/>
              <a:gd name="T4" fmla="*/ 45 w 60"/>
              <a:gd name="T5" fmla="*/ 58 h 116"/>
              <a:gd name="T6" fmla="*/ 31 w 60"/>
              <a:gd name="T7" fmla="*/ 75 h 116"/>
              <a:gd name="T8" fmla="*/ 49 w 60"/>
              <a:gd name="T9" fmla="*/ 105 h 116"/>
              <a:gd name="T10" fmla="*/ 18 w 60"/>
              <a:gd name="T11" fmla="*/ 116 h 116"/>
              <a:gd name="T12" fmla="*/ 16 w 60"/>
              <a:gd name="T13" fmla="*/ 114 h 116"/>
              <a:gd name="T14" fmla="*/ 18 w 60"/>
              <a:gd name="T15" fmla="*/ 79 h 116"/>
              <a:gd name="T16" fmla="*/ 9 w 60"/>
              <a:gd name="T17" fmla="*/ 39 h 116"/>
              <a:gd name="T18" fmla="*/ 0 w 60"/>
              <a:gd name="T19" fmla="*/ 22 h 116"/>
              <a:gd name="T20" fmla="*/ 53 w 60"/>
              <a:gd name="T21" fmla="*/ 0 h 116"/>
              <a:gd name="T22" fmla="*/ 58 w 60"/>
              <a:gd name="T23" fmla="*/ 22 h 116"/>
              <a:gd name="T24" fmla="*/ 55 w 60"/>
              <a:gd name="T25" fmla="*/ 23 h 116"/>
              <a:gd name="T26" fmla="*/ 26 w 60"/>
              <a:gd name="T27" fmla="*/ 21 h 116"/>
              <a:gd name="T28" fmla="*/ 22 w 60"/>
              <a:gd name="T29" fmla="*/ 28 h 116"/>
              <a:gd name="T30" fmla="*/ 27 w 60"/>
              <a:gd name="T31" fmla="*/ 52 h 116"/>
              <a:gd name="T32" fmla="*/ 49 w 60"/>
              <a:gd name="T33" fmla="*/ 34 h 116"/>
              <a:gd name="T34" fmla="*/ 52 w 60"/>
              <a:gd name="T35" fmla="*/ 33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" h="116">
                <a:moveTo>
                  <a:pt x="52" y="33"/>
                </a:moveTo>
                <a:cubicBezTo>
                  <a:pt x="54" y="43"/>
                  <a:pt x="57" y="53"/>
                  <a:pt x="60" y="65"/>
                </a:cubicBezTo>
                <a:cubicBezTo>
                  <a:pt x="53" y="62"/>
                  <a:pt x="49" y="58"/>
                  <a:pt x="45" y="58"/>
                </a:cubicBezTo>
                <a:cubicBezTo>
                  <a:pt x="33" y="58"/>
                  <a:pt x="28" y="63"/>
                  <a:pt x="31" y="75"/>
                </a:cubicBezTo>
                <a:cubicBezTo>
                  <a:pt x="34" y="86"/>
                  <a:pt x="33" y="98"/>
                  <a:pt x="49" y="105"/>
                </a:cubicBezTo>
                <a:cubicBezTo>
                  <a:pt x="37" y="109"/>
                  <a:pt x="28" y="113"/>
                  <a:pt x="18" y="116"/>
                </a:cubicBezTo>
                <a:cubicBezTo>
                  <a:pt x="18" y="115"/>
                  <a:pt x="17" y="115"/>
                  <a:pt x="16" y="114"/>
                </a:cubicBezTo>
                <a:cubicBezTo>
                  <a:pt x="28" y="102"/>
                  <a:pt x="20" y="90"/>
                  <a:pt x="18" y="79"/>
                </a:cubicBezTo>
                <a:cubicBezTo>
                  <a:pt x="16" y="65"/>
                  <a:pt x="13" y="52"/>
                  <a:pt x="9" y="39"/>
                </a:cubicBezTo>
                <a:cubicBezTo>
                  <a:pt x="8" y="34"/>
                  <a:pt x="4" y="29"/>
                  <a:pt x="0" y="22"/>
                </a:cubicBezTo>
                <a:cubicBezTo>
                  <a:pt x="16" y="16"/>
                  <a:pt x="34" y="8"/>
                  <a:pt x="53" y="0"/>
                </a:cubicBezTo>
                <a:cubicBezTo>
                  <a:pt x="55" y="9"/>
                  <a:pt x="56" y="15"/>
                  <a:pt x="58" y="22"/>
                </a:cubicBezTo>
                <a:cubicBezTo>
                  <a:pt x="56" y="22"/>
                  <a:pt x="56" y="23"/>
                  <a:pt x="55" y="23"/>
                </a:cubicBezTo>
                <a:cubicBezTo>
                  <a:pt x="45" y="14"/>
                  <a:pt x="38" y="13"/>
                  <a:pt x="26" y="21"/>
                </a:cubicBezTo>
                <a:cubicBezTo>
                  <a:pt x="24" y="22"/>
                  <a:pt x="22" y="26"/>
                  <a:pt x="22" y="28"/>
                </a:cubicBezTo>
                <a:cubicBezTo>
                  <a:pt x="23" y="36"/>
                  <a:pt x="25" y="44"/>
                  <a:pt x="27" y="52"/>
                </a:cubicBezTo>
                <a:cubicBezTo>
                  <a:pt x="41" y="53"/>
                  <a:pt x="46" y="49"/>
                  <a:pt x="49" y="34"/>
                </a:cubicBezTo>
                <a:cubicBezTo>
                  <a:pt x="50" y="34"/>
                  <a:pt x="51" y="33"/>
                  <a:pt x="52" y="3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D39C12F0-3682-456E-8104-ABA3915B44F0}"/>
              </a:ext>
            </a:extLst>
          </p:cNvPr>
          <p:cNvSpPr>
            <a:spLocks/>
          </p:cNvSpPr>
          <p:nvPr/>
        </p:nvSpPr>
        <p:spPr bwMode="auto">
          <a:xfrm>
            <a:off x="2318794" y="4799109"/>
            <a:ext cx="344267" cy="459022"/>
          </a:xfrm>
          <a:custGeom>
            <a:avLst/>
            <a:gdLst>
              <a:gd name="T0" fmla="*/ 37 w 86"/>
              <a:gd name="T1" fmla="*/ 0 h 114"/>
              <a:gd name="T2" fmla="*/ 54 w 86"/>
              <a:gd name="T3" fmla="*/ 20 h 114"/>
              <a:gd name="T4" fmla="*/ 52 w 86"/>
              <a:gd name="T5" fmla="*/ 23 h 114"/>
              <a:gd name="T6" fmla="*/ 44 w 86"/>
              <a:gd name="T7" fmla="*/ 21 h 114"/>
              <a:gd name="T8" fmla="*/ 23 w 86"/>
              <a:gd name="T9" fmla="*/ 30 h 114"/>
              <a:gd name="T10" fmla="*/ 47 w 86"/>
              <a:gd name="T11" fmla="*/ 95 h 114"/>
              <a:gd name="T12" fmla="*/ 67 w 86"/>
              <a:gd name="T13" fmla="*/ 87 h 114"/>
              <a:gd name="T14" fmla="*/ 74 w 86"/>
              <a:gd name="T15" fmla="*/ 65 h 114"/>
              <a:gd name="T16" fmla="*/ 79 w 86"/>
              <a:gd name="T17" fmla="*/ 52 h 114"/>
              <a:gd name="T18" fmla="*/ 82 w 86"/>
              <a:gd name="T19" fmla="*/ 54 h 114"/>
              <a:gd name="T20" fmla="*/ 59 w 86"/>
              <a:gd name="T21" fmla="*/ 108 h 114"/>
              <a:gd name="T22" fmla="*/ 30 w 86"/>
              <a:gd name="T23" fmla="*/ 106 h 114"/>
              <a:gd name="T24" fmla="*/ 15 w 86"/>
              <a:gd name="T25" fmla="*/ 28 h 114"/>
              <a:gd name="T26" fmla="*/ 37 w 86"/>
              <a:gd name="T27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" h="114">
                <a:moveTo>
                  <a:pt x="37" y="0"/>
                </a:moveTo>
                <a:cubicBezTo>
                  <a:pt x="43" y="8"/>
                  <a:pt x="49" y="14"/>
                  <a:pt x="54" y="20"/>
                </a:cubicBezTo>
                <a:cubicBezTo>
                  <a:pt x="54" y="21"/>
                  <a:pt x="53" y="22"/>
                  <a:pt x="52" y="23"/>
                </a:cubicBezTo>
                <a:cubicBezTo>
                  <a:pt x="50" y="22"/>
                  <a:pt x="47" y="22"/>
                  <a:pt x="44" y="21"/>
                </a:cubicBezTo>
                <a:cubicBezTo>
                  <a:pt x="35" y="19"/>
                  <a:pt x="28" y="22"/>
                  <a:pt x="23" y="30"/>
                </a:cubicBezTo>
                <a:cubicBezTo>
                  <a:pt x="10" y="52"/>
                  <a:pt x="23" y="87"/>
                  <a:pt x="47" y="95"/>
                </a:cubicBezTo>
                <a:cubicBezTo>
                  <a:pt x="56" y="98"/>
                  <a:pt x="63" y="95"/>
                  <a:pt x="67" y="87"/>
                </a:cubicBezTo>
                <a:cubicBezTo>
                  <a:pt x="70" y="80"/>
                  <a:pt x="72" y="72"/>
                  <a:pt x="74" y="65"/>
                </a:cubicBezTo>
                <a:cubicBezTo>
                  <a:pt x="76" y="61"/>
                  <a:pt x="77" y="57"/>
                  <a:pt x="79" y="52"/>
                </a:cubicBezTo>
                <a:cubicBezTo>
                  <a:pt x="80" y="53"/>
                  <a:pt x="82" y="54"/>
                  <a:pt x="82" y="54"/>
                </a:cubicBezTo>
                <a:cubicBezTo>
                  <a:pt x="86" y="73"/>
                  <a:pt x="75" y="98"/>
                  <a:pt x="59" y="108"/>
                </a:cubicBezTo>
                <a:cubicBezTo>
                  <a:pt x="50" y="114"/>
                  <a:pt x="39" y="113"/>
                  <a:pt x="30" y="106"/>
                </a:cubicBezTo>
                <a:cubicBezTo>
                  <a:pt x="7" y="89"/>
                  <a:pt x="0" y="54"/>
                  <a:pt x="15" y="28"/>
                </a:cubicBezTo>
                <a:cubicBezTo>
                  <a:pt x="21" y="19"/>
                  <a:pt x="29" y="10"/>
                  <a:pt x="37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3">
            <a:extLst>
              <a:ext uri="{FF2B5EF4-FFF2-40B4-BE49-F238E27FC236}">
                <a16:creationId xmlns:a16="http://schemas.microsoft.com/office/drawing/2014/main" id="{AE7F360F-FADA-4F88-9B6C-B3D11A221921}"/>
              </a:ext>
            </a:extLst>
          </p:cNvPr>
          <p:cNvSpPr>
            <a:spLocks noEditPoints="1"/>
          </p:cNvSpPr>
          <p:nvPr/>
        </p:nvSpPr>
        <p:spPr bwMode="auto">
          <a:xfrm>
            <a:off x="-1395107" y="5884069"/>
            <a:ext cx="271240" cy="441633"/>
          </a:xfrm>
          <a:custGeom>
            <a:avLst/>
            <a:gdLst>
              <a:gd name="T0" fmla="*/ 18 w 67"/>
              <a:gd name="T1" fmla="*/ 88 h 110"/>
              <a:gd name="T2" fmla="*/ 0 w 67"/>
              <a:gd name="T3" fmla="*/ 80 h 110"/>
              <a:gd name="T4" fmla="*/ 54 w 67"/>
              <a:gd name="T5" fmla="*/ 0 h 110"/>
              <a:gd name="T6" fmla="*/ 57 w 67"/>
              <a:gd name="T7" fmla="*/ 1 h 110"/>
              <a:gd name="T8" fmla="*/ 67 w 67"/>
              <a:gd name="T9" fmla="*/ 110 h 110"/>
              <a:gd name="T10" fmla="*/ 44 w 67"/>
              <a:gd name="T11" fmla="*/ 100 h 110"/>
              <a:gd name="T12" fmla="*/ 29 w 67"/>
              <a:gd name="T13" fmla="*/ 61 h 110"/>
              <a:gd name="T14" fmla="*/ 16 w 67"/>
              <a:gd name="T15" fmla="*/ 78 h 110"/>
              <a:gd name="T16" fmla="*/ 18 w 67"/>
              <a:gd name="T17" fmla="*/ 88 h 110"/>
              <a:gd name="T18" fmla="*/ 48 w 67"/>
              <a:gd name="T19" fmla="*/ 59 h 110"/>
              <a:gd name="T20" fmla="*/ 46 w 67"/>
              <a:gd name="T21" fmla="*/ 27 h 110"/>
              <a:gd name="T22" fmla="*/ 44 w 67"/>
              <a:gd name="T23" fmla="*/ 27 h 110"/>
              <a:gd name="T24" fmla="*/ 29 w 67"/>
              <a:gd name="T25" fmla="*/ 50 h 110"/>
              <a:gd name="T26" fmla="*/ 48 w 67"/>
              <a:gd name="T27" fmla="*/ 5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110">
                <a:moveTo>
                  <a:pt x="18" y="88"/>
                </a:moveTo>
                <a:cubicBezTo>
                  <a:pt x="11" y="85"/>
                  <a:pt x="5" y="82"/>
                  <a:pt x="0" y="80"/>
                </a:cubicBezTo>
                <a:cubicBezTo>
                  <a:pt x="18" y="53"/>
                  <a:pt x="36" y="27"/>
                  <a:pt x="54" y="0"/>
                </a:cubicBezTo>
                <a:cubicBezTo>
                  <a:pt x="55" y="0"/>
                  <a:pt x="56" y="0"/>
                  <a:pt x="57" y="1"/>
                </a:cubicBezTo>
                <a:cubicBezTo>
                  <a:pt x="60" y="37"/>
                  <a:pt x="63" y="72"/>
                  <a:pt x="67" y="110"/>
                </a:cubicBezTo>
                <a:cubicBezTo>
                  <a:pt x="59" y="106"/>
                  <a:pt x="52" y="103"/>
                  <a:pt x="44" y="100"/>
                </a:cubicBezTo>
                <a:cubicBezTo>
                  <a:pt x="57" y="80"/>
                  <a:pt x="51" y="67"/>
                  <a:pt x="29" y="61"/>
                </a:cubicBezTo>
                <a:cubicBezTo>
                  <a:pt x="24" y="59"/>
                  <a:pt x="16" y="70"/>
                  <a:pt x="16" y="78"/>
                </a:cubicBezTo>
                <a:cubicBezTo>
                  <a:pt x="16" y="80"/>
                  <a:pt x="17" y="83"/>
                  <a:pt x="18" y="88"/>
                </a:cubicBezTo>
                <a:close/>
                <a:moveTo>
                  <a:pt x="48" y="59"/>
                </a:moveTo>
                <a:cubicBezTo>
                  <a:pt x="47" y="47"/>
                  <a:pt x="47" y="37"/>
                  <a:pt x="46" y="27"/>
                </a:cubicBezTo>
                <a:cubicBezTo>
                  <a:pt x="45" y="27"/>
                  <a:pt x="44" y="27"/>
                  <a:pt x="44" y="27"/>
                </a:cubicBezTo>
                <a:cubicBezTo>
                  <a:pt x="39" y="34"/>
                  <a:pt x="34" y="42"/>
                  <a:pt x="29" y="50"/>
                </a:cubicBezTo>
                <a:cubicBezTo>
                  <a:pt x="36" y="53"/>
                  <a:pt x="41" y="56"/>
                  <a:pt x="48" y="5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4">
            <a:extLst>
              <a:ext uri="{FF2B5EF4-FFF2-40B4-BE49-F238E27FC236}">
                <a16:creationId xmlns:a16="http://schemas.microsoft.com/office/drawing/2014/main" id="{25E74E90-91E3-4AE4-B1B8-B7E81CF7958D}"/>
              </a:ext>
            </a:extLst>
          </p:cNvPr>
          <p:cNvSpPr>
            <a:spLocks/>
          </p:cNvSpPr>
          <p:nvPr/>
        </p:nvSpPr>
        <p:spPr bwMode="auto">
          <a:xfrm>
            <a:off x="-2859109" y="4319223"/>
            <a:ext cx="368608" cy="417292"/>
          </a:xfrm>
          <a:custGeom>
            <a:avLst/>
            <a:gdLst>
              <a:gd name="T0" fmla="*/ 87 w 91"/>
              <a:gd name="T1" fmla="*/ 69 h 104"/>
              <a:gd name="T2" fmla="*/ 74 w 91"/>
              <a:gd name="T3" fmla="*/ 79 h 104"/>
              <a:gd name="T4" fmla="*/ 71 w 91"/>
              <a:gd name="T5" fmla="*/ 77 h 104"/>
              <a:gd name="T6" fmla="*/ 76 w 91"/>
              <a:gd name="T7" fmla="*/ 63 h 104"/>
              <a:gd name="T8" fmla="*/ 70 w 91"/>
              <a:gd name="T9" fmla="*/ 28 h 104"/>
              <a:gd name="T10" fmla="*/ 52 w 91"/>
              <a:gd name="T11" fmla="*/ 22 h 104"/>
              <a:gd name="T12" fmla="*/ 21 w 91"/>
              <a:gd name="T13" fmla="*/ 55 h 104"/>
              <a:gd name="T14" fmla="*/ 38 w 91"/>
              <a:gd name="T15" fmla="*/ 97 h 104"/>
              <a:gd name="T16" fmla="*/ 43 w 91"/>
              <a:gd name="T17" fmla="*/ 103 h 104"/>
              <a:gd name="T18" fmla="*/ 35 w 91"/>
              <a:gd name="T19" fmla="*/ 103 h 104"/>
              <a:gd name="T20" fmla="*/ 32 w 91"/>
              <a:gd name="T21" fmla="*/ 10 h 104"/>
              <a:gd name="T22" fmla="*/ 73 w 91"/>
              <a:gd name="T23" fmla="*/ 18 h 104"/>
              <a:gd name="T24" fmla="*/ 90 w 91"/>
              <a:gd name="T25" fmla="*/ 59 h 104"/>
              <a:gd name="T26" fmla="*/ 87 w 91"/>
              <a:gd name="T27" fmla="*/ 69 h 104"/>
              <a:gd name="T28" fmla="*/ 87 w 91"/>
              <a:gd name="T29" fmla="*/ 6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1" h="104">
                <a:moveTo>
                  <a:pt x="87" y="69"/>
                </a:moveTo>
                <a:cubicBezTo>
                  <a:pt x="83" y="72"/>
                  <a:pt x="78" y="75"/>
                  <a:pt x="74" y="79"/>
                </a:cubicBezTo>
                <a:cubicBezTo>
                  <a:pt x="73" y="78"/>
                  <a:pt x="72" y="78"/>
                  <a:pt x="71" y="77"/>
                </a:cubicBezTo>
                <a:cubicBezTo>
                  <a:pt x="73" y="73"/>
                  <a:pt x="74" y="68"/>
                  <a:pt x="76" y="63"/>
                </a:cubicBezTo>
                <a:cubicBezTo>
                  <a:pt x="81" y="50"/>
                  <a:pt x="80" y="37"/>
                  <a:pt x="70" y="28"/>
                </a:cubicBezTo>
                <a:cubicBezTo>
                  <a:pt x="66" y="24"/>
                  <a:pt x="58" y="21"/>
                  <a:pt x="52" y="22"/>
                </a:cubicBezTo>
                <a:cubicBezTo>
                  <a:pt x="37" y="24"/>
                  <a:pt x="23" y="40"/>
                  <a:pt x="21" y="55"/>
                </a:cubicBezTo>
                <a:cubicBezTo>
                  <a:pt x="18" y="72"/>
                  <a:pt x="23" y="87"/>
                  <a:pt x="38" y="97"/>
                </a:cubicBezTo>
                <a:cubicBezTo>
                  <a:pt x="40" y="98"/>
                  <a:pt x="41" y="101"/>
                  <a:pt x="43" y="103"/>
                </a:cubicBezTo>
                <a:cubicBezTo>
                  <a:pt x="40" y="103"/>
                  <a:pt x="37" y="104"/>
                  <a:pt x="35" y="103"/>
                </a:cubicBezTo>
                <a:cubicBezTo>
                  <a:pt x="2" y="84"/>
                  <a:pt x="0" y="31"/>
                  <a:pt x="32" y="10"/>
                </a:cubicBezTo>
                <a:cubicBezTo>
                  <a:pt x="48" y="0"/>
                  <a:pt x="64" y="2"/>
                  <a:pt x="73" y="18"/>
                </a:cubicBezTo>
                <a:cubicBezTo>
                  <a:pt x="81" y="31"/>
                  <a:pt x="85" y="45"/>
                  <a:pt x="90" y="59"/>
                </a:cubicBezTo>
                <a:cubicBezTo>
                  <a:pt x="91" y="61"/>
                  <a:pt x="88" y="65"/>
                  <a:pt x="87" y="69"/>
                </a:cubicBezTo>
                <a:cubicBezTo>
                  <a:pt x="87" y="69"/>
                  <a:pt x="87" y="69"/>
                  <a:pt x="87" y="6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5">
            <a:extLst>
              <a:ext uri="{FF2B5EF4-FFF2-40B4-BE49-F238E27FC236}">
                <a16:creationId xmlns:a16="http://schemas.microsoft.com/office/drawing/2014/main" id="{02099809-3F4D-43B0-A2E5-1953B69EAECC}"/>
              </a:ext>
            </a:extLst>
          </p:cNvPr>
          <p:cNvSpPr>
            <a:spLocks/>
          </p:cNvSpPr>
          <p:nvPr/>
        </p:nvSpPr>
        <p:spPr bwMode="auto">
          <a:xfrm>
            <a:off x="-1116912" y="5974483"/>
            <a:ext cx="306015" cy="424247"/>
          </a:xfrm>
          <a:custGeom>
            <a:avLst/>
            <a:gdLst>
              <a:gd name="T0" fmla="*/ 63 w 76"/>
              <a:gd name="T1" fmla="*/ 90 h 106"/>
              <a:gd name="T2" fmla="*/ 48 w 76"/>
              <a:gd name="T3" fmla="*/ 103 h 106"/>
              <a:gd name="T4" fmla="*/ 12 w 76"/>
              <a:gd name="T5" fmla="*/ 86 h 106"/>
              <a:gd name="T6" fmla="*/ 19 w 76"/>
              <a:gd name="T7" fmla="*/ 14 h 106"/>
              <a:gd name="T8" fmla="*/ 51 w 76"/>
              <a:gd name="T9" fmla="*/ 5 h 106"/>
              <a:gd name="T10" fmla="*/ 71 w 76"/>
              <a:gd name="T11" fmla="*/ 14 h 106"/>
              <a:gd name="T12" fmla="*/ 76 w 76"/>
              <a:gd name="T13" fmla="*/ 22 h 106"/>
              <a:gd name="T14" fmla="*/ 72 w 76"/>
              <a:gd name="T15" fmla="*/ 45 h 106"/>
              <a:gd name="T16" fmla="*/ 70 w 76"/>
              <a:gd name="T17" fmla="*/ 46 h 106"/>
              <a:gd name="T18" fmla="*/ 66 w 76"/>
              <a:gd name="T19" fmla="*/ 36 h 106"/>
              <a:gd name="T20" fmla="*/ 61 w 76"/>
              <a:gd name="T21" fmla="*/ 21 h 106"/>
              <a:gd name="T22" fmla="*/ 33 w 76"/>
              <a:gd name="T23" fmla="*/ 19 h 106"/>
              <a:gd name="T24" fmla="*/ 25 w 76"/>
              <a:gd name="T25" fmla="*/ 83 h 106"/>
              <a:gd name="T26" fmla="*/ 53 w 76"/>
              <a:gd name="T27" fmla="*/ 94 h 106"/>
              <a:gd name="T28" fmla="*/ 63 w 76"/>
              <a:gd name="T29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106">
                <a:moveTo>
                  <a:pt x="63" y="90"/>
                </a:moveTo>
                <a:cubicBezTo>
                  <a:pt x="61" y="100"/>
                  <a:pt x="55" y="102"/>
                  <a:pt x="48" y="103"/>
                </a:cubicBezTo>
                <a:cubicBezTo>
                  <a:pt x="34" y="106"/>
                  <a:pt x="19" y="98"/>
                  <a:pt x="12" y="86"/>
                </a:cubicBezTo>
                <a:cubicBezTo>
                  <a:pt x="0" y="64"/>
                  <a:pt x="2" y="34"/>
                  <a:pt x="19" y="14"/>
                </a:cubicBezTo>
                <a:cubicBezTo>
                  <a:pt x="27" y="4"/>
                  <a:pt x="39" y="0"/>
                  <a:pt x="51" y="5"/>
                </a:cubicBezTo>
                <a:cubicBezTo>
                  <a:pt x="58" y="7"/>
                  <a:pt x="65" y="10"/>
                  <a:pt x="71" y="14"/>
                </a:cubicBezTo>
                <a:cubicBezTo>
                  <a:pt x="74" y="15"/>
                  <a:pt x="76" y="19"/>
                  <a:pt x="76" y="22"/>
                </a:cubicBezTo>
                <a:cubicBezTo>
                  <a:pt x="75" y="30"/>
                  <a:pt x="74" y="37"/>
                  <a:pt x="72" y="45"/>
                </a:cubicBezTo>
                <a:cubicBezTo>
                  <a:pt x="72" y="45"/>
                  <a:pt x="71" y="45"/>
                  <a:pt x="70" y="46"/>
                </a:cubicBezTo>
                <a:cubicBezTo>
                  <a:pt x="69" y="42"/>
                  <a:pt x="67" y="39"/>
                  <a:pt x="66" y="36"/>
                </a:cubicBezTo>
                <a:cubicBezTo>
                  <a:pt x="64" y="31"/>
                  <a:pt x="63" y="26"/>
                  <a:pt x="61" y="21"/>
                </a:cubicBezTo>
                <a:cubicBezTo>
                  <a:pt x="55" y="11"/>
                  <a:pt x="42" y="10"/>
                  <a:pt x="33" y="19"/>
                </a:cubicBezTo>
                <a:cubicBezTo>
                  <a:pt x="19" y="34"/>
                  <a:pt x="15" y="64"/>
                  <a:pt x="25" y="83"/>
                </a:cubicBezTo>
                <a:cubicBezTo>
                  <a:pt x="30" y="94"/>
                  <a:pt x="41" y="98"/>
                  <a:pt x="53" y="94"/>
                </a:cubicBezTo>
                <a:cubicBezTo>
                  <a:pt x="56" y="93"/>
                  <a:pt x="59" y="92"/>
                  <a:pt x="63" y="9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A3748B8F-9D1B-46C8-97F1-01A961295607}"/>
              </a:ext>
            </a:extLst>
          </p:cNvPr>
          <p:cNvSpPr>
            <a:spLocks/>
          </p:cNvSpPr>
          <p:nvPr/>
        </p:nvSpPr>
        <p:spPr bwMode="auto">
          <a:xfrm>
            <a:off x="1612874" y="671394"/>
            <a:ext cx="125187" cy="184304"/>
          </a:xfrm>
          <a:custGeom>
            <a:avLst/>
            <a:gdLst>
              <a:gd name="T0" fmla="*/ 30 w 31"/>
              <a:gd name="T1" fmla="*/ 0 h 46"/>
              <a:gd name="T2" fmla="*/ 24 w 31"/>
              <a:gd name="T3" fmla="*/ 41 h 46"/>
              <a:gd name="T4" fmla="*/ 10 w 31"/>
              <a:gd name="T5" fmla="*/ 43 h 46"/>
              <a:gd name="T6" fmla="*/ 3 w 31"/>
              <a:gd name="T7" fmla="*/ 26 h 46"/>
              <a:gd name="T8" fmla="*/ 30 w 31"/>
              <a:gd name="T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46">
                <a:moveTo>
                  <a:pt x="30" y="0"/>
                </a:moveTo>
                <a:cubicBezTo>
                  <a:pt x="31" y="16"/>
                  <a:pt x="29" y="29"/>
                  <a:pt x="24" y="41"/>
                </a:cubicBezTo>
                <a:cubicBezTo>
                  <a:pt x="22" y="46"/>
                  <a:pt x="15" y="46"/>
                  <a:pt x="10" y="43"/>
                </a:cubicBezTo>
                <a:cubicBezTo>
                  <a:pt x="3" y="39"/>
                  <a:pt x="0" y="33"/>
                  <a:pt x="3" y="26"/>
                </a:cubicBezTo>
                <a:cubicBezTo>
                  <a:pt x="8" y="14"/>
                  <a:pt x="17" y="7"/>
                  <a:pt x="30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7">
            <a:extLst>
              <a:ext uri="{FF2B5EF4-FFF2-40B4-BE49-F238E27FC236}">
                <a16:creationId xmlns:a16="http://schemas.microsoft.com/office/drawing/2014/main" id="{0364BD76-FB97-4414-BD25-AE7C086E357D}"/>
              </a:ext>
            </a:extLst>
          </p:cNvPr>
          <p:cNvSpPr>
            <a:spLocks/>
          </p:cNvSpPr>
          <p:nvPr/>
        </p:nvSpPr>
        <p:spPr bwMode="auto">
          <a:xfrm>
            <a:off x="2843886" y="2079754"/>
            <a:ext cx="111277" cy="139097"/>
          </a:xfrm>
          <a:custGeom>
            <a:avLst/>
            <a:gdLst>
              <a:gd name="T0" fmla="*/ 19 w 27"/>
              <a:gd name="T1" fmla="*/ 0 h 35"/>
              <a:gd name="T2" fmla="*/ 26 w 27"/>
              <a:gd name="T3" fmla="*/ 22 h 35"/>
              <a:gd name="T4" fmla="*/ 22 w 27"/>
              <a:gd name="T5" fmla="*/ 33 h 35"/>
              <a:gd name="T6" fmla="*/ 11 w 27"/>
              <a:gd name="T7" fmla="*/ 32 h 35"/>
              <a:gd name="T8" fmla="*/ 1 w 27"/>
              <a:gd name="T9" fmla="*/ 24 h 35"/>
              <a:gd name="T10" fmla="*/ 2 w 27"/>
              <a:gd name="T11" fmla="*/ 15 h 35"/>
              <a:gd name="T12" fmla="*/ 19 w 27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">
                <a:moveTo>
                  <a:pt x="19" y="0"/>
                </a:moveTo>
                <a:cubicBezTo>
                  <a:pt x="22" y="7"/>
                  <a:pt x="25" y="15"/>
                  <a:pt x="26" y="22"/>
                </a:cubicBezTo>
                <a:cubicBezTo>
                  <a:pt x="27" y="26"/>
                  <a:pt x="25" y="31"/>
                  <a:pt x="22" y="33"/>
                </a:cubicBezTo>
                <a:cubicBezTo>
                  <a:pt x="20" y="35"/>
                  <a:pt x="14" y="33"/>
                  <a:pt x="11" y="32"/>
                </a:cubicBezTo>
                <a:cubicBezTo>
                  <a:pt x="7" y="30"/>
                  <a:pt x="3" y="28"/>
                  <a:pt x="1" y="24"/>
                </a:cubicBezTo>
                <a:cubicBezTo>
                  <a:pt x="0" y="22"/>
                  <a:pt x="0" y="17"/>
                  <a:pt x="2" y="15"/>
                </a:cubicBezTo>
                <a:cubicBezTo>
                  <a:pt x="7" y="10"/>
                  <a:pt x="13" y="6"/>
                  <a:pt x="19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8">
            <a:extLst>
              <a:ext uri="{FF2B5EF4-FFF2-40B4-BE49-F238E27FC236}">
                <a16:creationId xmlns:a16="http://schemas.microsoft.com/office/drawing/2014/main" id="{BEFCC184-50F7-40DE-809B-3B680EE56435}"/>
              </a:ext>
            </a:extLst>
          </p:cNvPr>
          <p:cNvSpPr>
            <a:spLocks/>
          </p:cNvSpPr>
          <p:nvPr/>
        </p:nvSpPr>
        <p:spPr bwMode="auto">
          <a:xfrm>
            <a:off x="1790224" y="789626"/>
            <a:ext cx="153007" cy="107800"/>
          </a:xfrm>
          <a:custGeom>
            <a:avLst/>
            <a:gdLst>
              <a:gd name="T0" fmla="*/ 12 w 38"/>
              <a:gd name="T1" fmla="*/ 0 h 26"/>
              <a:gd name="T2" fmla="*/ 38 w 38"/>
              <a:gd name="T3" fmla="*/ 25 h 26"/>
              <a:gd name="T4" fmla="*/ 4 w 38"/>
              <a:gd name="T5" fmla="*/ 25 h 26"/>
              <a:gd name="T6" fmla="*/ 1 w 38"/>
              <a:gd name="T7" fmla="*/ 14 h 26"/>
              <a:gd name="T8" fmla="*/ 8 w 38"/>
              <a:gd name="T9" fmla="*/ 0 h 26"/>
              <a:gd name="T10" fmla="*/ 12 w 38"/>
              <a:gd name="T1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26">
                <a:moveTo>
                  <a:pt x="12" y="0"/>
                </a:moveTo>
                <a:cubicBezTo>
                  <a:pt x="10" y="19"/>
                  <a:pt x="31" y="13"/>
                  <a:pt x="38" y="25"/>
                </a:cubicBezTo>
                <a:cubicBezTo>
                  <a:pt x="26" y="25"/>
                  <a:pt x="15" y="26"/>
                  <a:pt x="4" y="25"/>
                </a:cubicBezTo>
                <a:cubicBezTo>
                  <a:pt x="3" y="24"/>
                  <a:pt x="0" y="17"/>
                  <a:pt x="1" y="14"/>
                </a:cubicBezTo>
                <a:cubicBezTo>
                  <a:pt x="2" y="9"/>
                  <a:pt x="6" y="5"/>
                  <a:pt x="8" y="0"/>
                </a:cubicBezTo>
                <a:cubicBezTo>
                  <a:pt x="10" y="0"/>
                  <a:pt x="11" y="0"/>
                  <a:pt x="12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44">
            <a:extLst>
              <a:ext uri="{FF2B5EF4-FFF2-40B4-BE49-F238E27FC236}">
                <a16:creationId xmlns:a16="http://schemas.microsoft.com/office/drawing/2014/main" id="{BB847599-3F0A-4828-B620-57DFBD0D03CC}"/>
              </a:ext>
            </a:extLst>
          </p:cNvPr>
          <p:cNvSpPr>
            <a:spLocks/>
          </p:cNvSpPr>
          <p:nvPr/>
        </p:nvSpPr>
        <p:spPr bwMode="auto">
          <a:xfrm>
            <a:off x="82802" y="427973"/>
            <a:ext cx="52162" cy="177349"/>
          </a:xfrm>
          <a:custGeom>
            <a:avLst/>
            <a:gdLst>
              <a:gd name="T0" fmla="*/ 11 w 13"/>
              <a:gd name="T1" fmla="*/ 0 h 44"/>
              <a:gd name="T2" fmla="*/ 11 w 13"/>
              <a:gd name="T3" fmla="*/ 34 h 44"/>
              <a:gd name="T4" fmla="*/ 2 w 13"/>
              <a:gd name="T5" fmla="*/ 44 h 44"/>
              <a:gd name="T6" fmla="*/ 0 w 13"/>
              <a:gd name="T7" fmla="*/ 42 h 44"/>
              <a:gd name="T8" fmla="*/ 5 w 13"/>
              <a:gd name="T9" fmla="*/ 34 h 44"/>
              <a:gd name="T10" fmla="*/ 8 w 13"/>
              <a:gd name="T11" fmla="*/ 11 h 44"/>
              <a:gd name="T12" fmla="*/ 7 w 13"/>
              <a:gd name="T13" fmla="*/ 0 h 44"/>
              <a:gd name="T14" fmla="*/ 11 w 13"/>
              <a:gd name="T1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44">
                <a:moveTo>
                  <a:pt x="11" y="0"/>
                </a:moveTo>
                <a:cubicBezTo>
                  <a:pt x="11" y="12"/>
                  <a:pt x="12" y="23"/>
                  <a:pt x="11" y="34"/>
                </a:cubicBezTo>
                <a:cubicBezTo>
                  <a:pt x="10" y="38"/>
                  <a:pt x="5" y="40"/>
                  <a:pt x="2" y="44"/>
                </a:cubicBezTo>
                <a:cubicBezTo>
                  <a:pt x="1" y="43"/>
                  <a:pt x="1" y="42"/>
                  <a:pt x="0" y="42"/>
                </a:cubicBezTo>
                <a:cubicBezTo>
                  <a:pt x="1" y="39"/>
                  <a:pt x="3" y="37"/>
                  <a:pt x="5" y="34"/>
                </a:cubicBezTo>
                <a:cubicBezTo>
                  <a:pt x="10" y="27"/>
                  <a:pt x="13" y="20"/>
                  <a:pt x="8" y="11"/>
                </a:cubicBezTo>
                <a:cubicBezTo>
                  <a:pt x="7" y="8"/>
                  <a:pt x="8" y="4"/>
                  <a:pt x="7" y="0"/>
                </a:cubicBezTo>
                <a:cubicBezTo>
                  <a:pt x="9" y="0"/>
                  <a:pt x="10" y="0"/>
                  <a:pt x="11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49">
            <a:extLst>
              <a:ext uri="{FF2B5EF4-FFF2-40B4-BE49-F238E27FC236}">
                <a16:creationId xmlns:a16="http://schemas.microsoft.com/office/drawing/2014/main" id="{6BE2BDDE-B92C-4089-BD95-60CD8C20B717}"/>
              </a:ext>
            </a:extLst>
          </p:cNvPr>
          <p:cNvSpPr>
            <a:spLocks noEditPoints="1"/>
          </p:cNvSpPr>
          <p:nvPr/>
        </p:nvSpPr>
        <p:spPr bwMode="auto">
          <a:xfrm>
            <a:off x="-2299241" y="1144326"/>
            <a:ext cx="4607604" cy="4590216"/>
          </a:xfrm>
          <a:custGeom>
            <a:avLst/>
            <a:gdLst>
              <a:gd name="T0" fmla="*/ 557 w 1143"/>
              <a:gd name="T1" fmla="*/ 1136 h 1141"/>
              <a:gd name="T2" fmla="*/ 3 w 1143"/>
              <a:gd name="T3" fmla="*/ 566 h 1141"/>
              <a:gd name="T4" fmla="*/ 586 w 1143"/>
              <a:gd name="T5" fmla="*/ 9 h 1141"/>
              <a:gd name="T6" fmla="*/ 1135 w 1143"/>
              <a:gd name="T7" fmla="*/ 587 h 1141"/>
              <a:gd name="T8" fmla="*/ 557 w 1143"/>
              <a:gd name="T9" fmla="*/ 1136 h 1141"/>
              <a:gd name="T10" fmla="*/ 1088 w 1143"/>
              <a:gd name="T11" fmla="*/ 392 h 1141"/>
              <a:gd name="T12" fmla="*/ 1085 w 1143"/>
              <a:gd name="T13" fmla="*/ 389 h 1141"/>
              <a:gd name="T14" fmla="*/ 951 w 1143"/>
              <a:gd name="T15" fmla="*/ 290 h 1141"/>
              <a:gd name="T16" fmla="*/ 932 w 1143"/>
              <a:gd name="T17" fmla="*/ 286 h 1141"/>
              <a:gd name="T18" fmla="*/ 727 w 1143"/>
              <a:gd name="T19" fmla="*/ 331 h 1141"/>
              <a:gd name="T20" fmla="*/ 699 w 1143"/>
              <a:gd name="T21" fmla="*/ 336 h 1141"/>
              <a:gd name="T22" fmla="*/ 703 w 1143"/>
              <a:gd name="T23" fmla="*/ 325 h 1141"/>
              <a:gd name="T24" fmla="*/ 754 w 1143"/>
              <a:gd name="T25" fmla="*/ 205 h 1141"/>
              <a:gd name="T26" fmla="*/ 753 w 1143"/>
              <a:gd name="T27" fmla="*/ 183 h 1141"/>
              <a:gd name="T28" fmla="*/ 677 w 1143"/>
              <a:gd name="T29" fmla="*/ 44 h 1141"/>
              <a:gd name="T30" fmla="*/ 659 w 1143"/>
              <a:gd name="T31" fmla="*/ 37 h 1141"/>
              <a:gd name="T32" fmla="*/ 519 w 1143"/>
              <a:gd name="T33" fmla="*/ 97 h 1141"/>
              <a:gd name="T34" fmla="*/ 500 w 1143"/>
              <a:gd name="T35" fmla="*/ 117 h 1141"/>
              <a:gd name="T36" fmla="*/ 444 w 1143"/>
              <a:gd name="T37" fmla="*/ 293 h 1141"/>
              <a:gd name="T38" fmla="*/ 428 w 1143"/>
              <a:gd name="T39" fmla="*/ 341 h 1141"/>
              <a:gd name="T40" fmla="*/ 420 w 1143"/>
              <a:gd name="T41" fmla="*/ 332 h 1141"/>
              <a:gd name="T42" fmla="*/ 343 w 1143"/>
              <a:gd name="T43" fmla="*/ 231 h 1141"/>
              <a:gd name="T44" fmla="*/ 319 w 1143"/>
              <a:gd name="T45" fmla="*/ 218 h 1141"/>
              <a:gd name="T46" fmla="*/ 166 w 1143"/>
              <a:gd name="T47" fmla="*/ 215 h 1141"/>
              <a:gd name="T48" fmla="*/ 148 w 1143"/>
              <a:gd name="T49" fmla="*/ 230 h 1141"/>
              <a:gd name="T50" fmla="*/ 146 w 1143"/>
              <a:gd name="T51" fmla="*/ 240 h 1141"/>
              <a:gd name="T52" fmla="*/ 130 w 1143"/>
              <a:gd name="T53" fmla="*/ 375 h 1141"/>
              <a:gd name="T54" fmla="*/ 139 w 1143"/>
              <a:gd name="T55" fmla="*/ 405 h 1141"/>
              <a:gd name="T56" fmla="*/ 288 w 1143"/>
              <a:gd name="T57" fmla="*/ 568 h 1141"/>
              <a:gd name="T58" fmla="*/ 296 w 1143"/>
              <a:gd name="T59" fmla="*/ 577 h 1141"/>
              <a:gd name="T60" fmla="*/ 286 w 1143"/>
              <a:gd name="T61" fmla="*/ 579 h 1141"/>
              <a:gd name="T62" fmla="*/ 165 w 1143"/>
              <a:gd name="T63" fmla="*/ 594 h 1141"/>
              <a:gd name="T64" fmla="*/ 129 w 1143"/>
              <a:gd name="T65" fmla="*/ 617 h 1141"/>
              <a:gd name="T66" fmla="*/ 84 w 1143"/>
              <a:gd name="T67" fmla="*/ 692 h 1141"/>
              <a:gd name="T68" fmla="*/ 47 w 1143"/>
              <a:gd name="T69" fmla="*/ 753 h 1141"/>
              <a:gd name="T70" fmla="*/ 50 w 1143"/>
              <a:gd name="T71" fmla="*/ 756 h 1141"/>
              <a:gd name="T72" fmla="*/ 182 w 1143"/>
              <a:gd name="T73" fmla="*/ 855 h 1141"/>
              <a:gd name="T74" fmla="*/ 201 w 1143"/>
              <a:gd name="T75" fmla="*/ 859 h 1141"/>
              <a:gd name="T76" fmla="*/ 400 w 1143"/>
              <a:gd name="T77" fmla="*/ 816 h 1141"/>
              <a:gd name="T78" fmla="*/ 436 w 1143"/>
              <a:gd name="T79" fmla="*/ 809 h 1141"/>
              <a:gd name="T80" fmla="*/ 430 w 1143"/>
              <a:gd name="T81" fmla="*/ 825 h 1141"/>
              <a:gd name="T82" fmla="*/ 383 w 1143"/>
              <a:gd name="T83" fmla="*/ 937 h 1141"/>
              <a:gd name="T84" fmla="*/ 384 w 1143"/>
              <a:gd name="T85" fmla="*/ 967 h 1141"/>
              <a:gd name="T86" fmla="*/ 458 w 1143"/>
              <a:gd name="T87" fmla="*/ 1103 h 1141"/>
              <a:gd name="T88" fmla="*/ 475 w 1143"/>
              <a:gd name="T89" fmla="*/ 1109 h 1141"/>
              <a:gd name="T90" fmla="*/ 615 w 1143"/>
              <a:gd name="T91" fmla="*/ 1049 h 1141"/>
              <a:gd name="T92" fmla="*/ 636 w 1143"/>
              <a:gd name="T93" fmla="*/ 1027 h 1141"/>
              <a:gd name="T94" fmla="*/ 701 w 1143"/>
              <a:gd name="T95" fmla="*/ 821 h 1141"/>
              <a:gd name="T96" fmla="*/ 707 w 1143"/>
              <a:gd name="T97" fmla="*/ 805 h 1141"/>
              <a:gd name="T98" fmla="*/ 713 w 1143"/>
              <a:gd name="T99" fmla="*/ 812 h 1141"/>
              <a:gd name="T100" fmla="*/ 793 w 1143"/>
              <a:gd name="T101" fmla="*/ 916 h 1141"/>
              <a:gd name="T102" fmla="*/ 816 w 1143"/>
              <a:gd name="T103" fmla="*/ 929 h 1141"/>
              <a:gd name="T104" fmla="*/ 975 w 1143"/>
              <a:gd name="T105" fmla="*/ 932 h 1141"/>
              <a:gd name="T106" fmla="*/ 987 w 1143"/>
              <a:gd name="T107" fmla="*/ 921 h 1141"/>
              <a:gd name="T108" fmla="*/ 1006 w 1143"/>
              <a:gd name="T109" fmla="*/ 768 h 1141"/>
              <a:gd name="T110" fmla="*/ 998 w 1143"/>
              <a:gd name="T111" fmla="*/ 744 h 1141"/>
              <a:gd name="T112" fmla="*/ 867 w 1143"/>
              <a:gd name="T113" fmla="*/ 600 h 1141"/>
              <a:gd name="T114" fmla="*/ 839 w 1143"/>
              <a:gd name="T115" fmla="*/ 569 h 1141"/>
              <a:gd name="T116" fmla="*/ 845 w 1143"/>
              <a:gd name="T117" fmla="*/ 567 h 1141"/>
              <a:gd name="T118" fmla="*/ 978 w 1143"/>
              <a:gd name="T119" fmla="*/ 550 h 1141"/>
              <a:gd name="T120" fmla="*/ 1000 w 1143"/>
              <a:gd name="T121" fmla="*/ 536 h 1141"/>
              <a:gd name="T122" fmla="*/ 1019 w 1143"/>
              <a:gd name="T123" fmla="*/ 505 h 1141"/>
              <a:gd name="T124" fmla="*/ 1088 w 1143"/>
              <a:gd name="T125" fmla="*/ 392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43" h="1141">
                <a:moveTo>
                  <a:pt x="557" y="1136"/>
                </a:moveTo>
                <a:cubicBezTo>
                  <a:pt x="245" y="1129"/>
                  <a:pt x="0" y="873"/>
                  <a:pt x="3" y="566"/>
                </a:cubicBezTo>
                <a:cubicBezTo>
                  <a:pt x="6" y="251"/>
                  <a:pt x="272" y="0"/>
                  <a:pt x="586" y="9"/>
                </a:cubicBezTo>
                <a:cubicBezTo>
                  <a:pt x="891" y="18"/>
                  <a:pt x="1143" y="272"/>
                  <a:pt x="1135" y="587"/>
                </a:cubicBezTo>
                <a:cubicBezTo>
                  <a:pt x="1128" y="892"/>
                  <a:pt x="873" y="1141"/>
                  <a:pt x="557" y="1136"/>
                </a:cubicBezTo>
                <a:close/>
                <a:moveTo>
                  <a:pt x="1088" y="392"/>
                </a:moveTo>
                <a:cubicBezTo>
                  <a:pt x="1087" y="391"/>
                  <a:pt x="1086" y="390"/>
                  <a:pt x="1085" y="389"/>
                </a:cubicBezTo>
                <a:cubicBezTo>
                  <a:pt x="1041" y="356"/>
                  <a:pt x="996" y="322"/>
                  <a:pt x="951" y="290"/>
                </a:cubicBezTo>
                <a:cubicBezTo>
                  <a:pt x="947" y="286"/>
                  <a:pt x="938" y="285"/>
                  <a:pt x="932" y="286"/>
                </a:cubicBezTo>
                <a:cubicBezTo>
                  <a:pt x="864" y="301"/>
                  <a:pt x="796" y="316"/>
                  <a:pt x="727" y="331"/>
                </a:cubicBezTo>
                <a:cubicBezTo>
                  <a:pt x="719" y="333"/>
                  <a:pt x="710" y="334"/>
                  <a:pt x="699" y="336"/>
                </a:cubicBezTo>
                <a:cubicBezTo>
                  <a:pt x="701" y="331"/>
                  <a:pt x="702" y="328"/>
                  <a:pt x="703" y="325"/>
                </a:cubicBezTo>
                <a:cubicBezTo>
                  <a:pt x="720" y="285"/>
                  <a:pt x="737" y="245"/>
                  <a:pt x="754" y="205"/>
                </a:cubicBezTo>
                <a:cubicBezTo>
                  <a:pt x="757" y="197"/>
                  <a:pt x="757" y="191"/>
                  <a:pt x="753" y="183"/>
                </a:cubicBezTo>
                <a:cubicBezTo>
                  <a:pt x="727" y="137"/>
                  <a:pt x="702" y="90"/>
                  <a:pt x="677" y="44"/>
                </a:cubicBezTo>
                <a:cubicBezTo>
                  <a:pt x="671" y="32"/>
                  <a:pt x="671" y="32"/>
                  <a:pt x="659" y="37"/>
                </a:cubicBezTo>
                <a:cubicBezTo>
                  <a:pt x="612" y="57"/>
                  <a:pt x="565" y="77"/>
                  <a:pt x="519" y="97"/>
                </a:cubicBezTo>
                <a:cubicBezTo>
                  <a:pt x="509" y="101"/>
                  <a:pt x="503" y="107"/>
                  <a:pt x="500" y="117"/>
                </a:cubicBezTo>
                <a:cubicBezTo>
                  <a:pt x="481" y="176"/>
                  <a:pt x="463" y="235"/>
                  <a:pt x="444" y="293"/>
                </a:cubicBezTo>
                <a:cubicBezTo>
                  <a:pt x="439" y="309"/>
                  <a:pt x="434" y="324"/>
                  <a:pt x="428" y="341"/>
                </a:cubicBezTo>
                <a:cubicBezTo>
                  <a:pt x="425" y="337"/>
                  <a:pt x="423" y="335"/>
                  <a:pt x="420" y="332"/>
                </a:cubicBezTo>
                <a:cubicBezTo>
                  <a:pt x="395" y="298"/>
                  <a:pt x="368" y="265"/>
                  <a:pt x="343" y="231"/>
                </a:cubicBezTo>
                <a:cubicBezTo>
                  <a:pt x="337" y="222"/>
                  <a:pt x="330" y="218"/>
                  <a:pt x="319" y="218"/>
                </a:cubicBezTo>
                <a:cubicBezTo>
                  <a:pt x="268" y="217"/>
                  <a:pt x="217" y="216"/>
                  <a:pt x="166" y="215"/>
                </a:cubicBezTo>
                <a:cubicBezTo>
                  <a:pt x="150" y="215"/>
                  <a:pt x="150" y="215"/>
                  <a:pt x="148" y="230"/>
                </a:cubicBezTo>
                <a:cubicBezTo>
                  <a:pt x="147" y="233"/>
                  <a:pt x="147" y="237"/>
                  <a:pt x="146" y="240"/>
                </a:cubicBezTo>
                <a:cubicBezTo>
                  <a:pt x="141" y="285"/>
                  <a:pt x="136" y="330"/>
                  <a:pt x="130" y="375"/>
                </a:cubicBezTo>
                <a:cubicBezTo>
                  <a:pt x="128" y="387"/>
                  <a:pt x="131" y="396"/>
                  <a:pt x="139" y="405"/>
                </a:cubicBezTo>
                <a:cubicBezTo>
                  <a:pt x="189" y="459"/>
                  <a:pt x="239" y="514"/>
                  <a:pt x="288" y="568"/>
                </a:cubicBezTo>
                <a:cubicBezTo>
                  <a:pt x="291" y="571"/>
                  <a:pt x="293" y="573"/>
                  <a:pt x="296" y="577"/>
                </a:cubicBezTo>
                <a:cubicBezTo>
                  <a:pt x="292" y="578"/>
                  <a:pt x="289" y="579"/>
                  <a:pt x="286" y="579"/>
                </a:cubicBezTo>
                <a:cubicBezTo>
                  <a:pt x="246" y="584"/>
                  <a:pt x="206" y="590"/>
                  <a:pt x="165" y="594"/>
                </a:cubicBezTo>
                <a:cubicBezTo>
                  <a:pt x="149" y="596"/>
                  <a:pt x="138" y="603"/>
                  <a:pt x="129" y="617"/>
                </a:cubicBezTo>
                <a:cubicBezTo>
                  <a:pt x="115" y="643"/>
                  <a:pt x="99" y="667"/>
                  <a:pt x="84" y="692"/>
                </a:cubicBezTo>
                <a:cubicBezTo>
                  <a:pt x="72" y="713"/>
                  <a:pt x="60" y="733"/>
                  <a:pt x="47" y="753"/>
                </a:cubicBezTo>
                <a:cubicBezTo>
                  <a:pt x="49" y="755"/>
                  <a:pt x="49" y="756"/>
                  <a:pt x="50" y="756"/>
                </a:cubicBezTo>
                <a:cubicBezTo>
                  <a:pt x="94" y="789"/>
                  <a:pt x="138" y="823"/>
                  <a:pt x="182" y="855"/>
                </a:cubicBezTo>
                <a:cubicBezTo>
                  <a:pt x="187" y="859"/>
                  <a:pt x="195" y="861"/>
                  <a:pt x="201" y="859"/>
                </a:cubicBezTo>
                <a:cubicBezTo>
                  <a:pt x="268" y="845"/>
                  <a:pt x="334" y="831"/>
                  <a:pt x="400" y="816"/>
                </a:cubicBezTo>
                <a:cubicBezTo>
                  <a:pt x="411" y="814"/>
                  <a:pt x="423" y="812"/>
                  <a:pt x="436" y="809"/>
                </a:cubicBezTo>
                <a:cubicBezTo>
                  <a:pt x="433" y="815"/>
                  <a:pt x="432" y="820"/>
                  <a:pt x="430" y="825"/>
                </a:cubicBezTo>
                <a:cubicBezTo>
                  <a:pt x="414" y="862"/>
                  <a:pt x="399" y="900"/>
                  <a:pt x="383" y="937"/>
                </a:cubicBezTo>
                <a:cubicBezTo>
                  <a:pt x="378" y="948"/>
                  <a:pt x="378" y="957"/>
                  <a:pt x="384" y="967"/>
                </a:cubicBezTo>
                <a:cubicBezTo>
                  <a:pt x="409" y="1012"/>
                  <a:pt x="434" y="1058"/>
                  <a:pt x="458" y="1103"/>
                </a:cubicBezTo>
                <a:cubicBezTo>
                  <a:pt x="463" y="1112"/>
                  <a:pt x="467" y="1112"/>
                  <a:pt x="475" y="1109"/>
                </a:cubicBezTo>
                <a:cubicBezTo>
                  <a:pt x="522" y="1089"/>
                  <a:pt x="569" y="1069"/>
                  <a:pt x="615" y="1049"/>
                </a:cubicBezTo>
                <a:cubicBezTo>
                  <a:pt x="626" y="1045"/>
                  <a:pt x="632" y="1038"/>
                  <a:pt x="636" y="1027"/>
                </a:cubicBezTo>
                <a:cubicBezTo>
                  <a:pt x="657" y="958"/>
                  <a:pt x="679" y="889"/>
                  <a:pt x="701" y="821"/>
                </a:cubicBezTo>
                <a:cubicBezTo>
                  <a:pt x="703" y="816"/>
                  <a:pt x="705" y="811"/>
                  <a:pt x="707" y="805"/>
                </a:cubicBezTo>
                <a:cubicBezTo>
                  <a:pt x="710" y="808"/>
                  <a:pt x="711" y="810"/>
                  <a:pt x="713" y="812"/>
                </a:cubicBezTo>
                <a:cubicBezTo>
                  <a:pt x="740" y="847"/>
                  <a:pt x="766" y="881"/>
                  <a:pt x="793" y="916"/>
                </a:cubicBezTo>
                <a:cubicBezTo>
                  <a:pt x="799" y="925"/>
                  <a:pt x="806" y="928"/>
                  <a:pt x="816" y="929"/>
                </a:cubicBezTo>
                <a:cubicBezTo>
                  <a:pt x="869" y="929"/>
                  <a:pt x="922" y="930"/>
                  <a:pt x="975" y="932"/>
                </a:cubicBezTo>
                <a:cubicBezTo>
                  <a:pt x="983" y="932"/>
                  <a:pt x="986" y="929"/>
                  <a:pt x="987" y="921"/>
                </a:cubicBezTo>
                <a:cubicBezTo>
                  <a:pt x="993" y="870"/>
                  <a:pt x="999" y="819"/>
                  <a:pt x="1006" y="768"/>
                </a:cubicBezTo>
                <a:cubicBezTo>
                  <a:pt x="1007" y="759"/>
                  <a:pt x="1005" y="751"/>
                  <a:pt x="998" y="744"/>
                </a:cubicBezTo>
                <a:cubicBezTo>
                  <a:pt x="954" y="696"/>
                  <a:pt x="911" y="648"/>
                  <a:pt x="867" y="600"/>
                </a:cubicBezTo>
                <a:cubicBezTo>
                  <a:pt x="858" y="590"/>
                  <a:pt x="849" y="580"/>
                  <a:pt x="839" y="569"/>
                </a:cubicBezTo>
                <a:cubicBezTo>
                  <a:pt x="842" y="568"/>
                  <a:pt x="844" y="568"/>
                  <a:pt x="845" y="567"/>
                </a:cubicBezTo>
                <a:cubicBezTo>
                  <a:pt x="890" y="562"/>
                  <a:pt x="934" y="556"/>
                  <a:pt x="978" y="550"/>
                </a:cubicBezTo>
                <a:cubicBezTo>
                  <a:pt x="988" y="549"/>
                  <a:pt x="996" y="545"/>
                  <a:pt x="1000" y="536"/>
                </a:cubicBezTo>
                <a:cubicBezTo>
                  <a:pt x="1006" y="525"/>
                  <a:pt x="1013" y="515"/>
                  <a:pt x="1019" y="505"/>
                </a:cubicBezTo>
                <a:cubicBezTo>
                  <a:pt x="1042" y="467"/>
                  <a:pt x="1065" y="430"/>
                  <a:pt x="1088" y="392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50">
            <a:extLst>
              <a:ext uri="{FF2B5EF4-FFF2-40B4-BE49-F238E27FC236}">
                <a16:creationId xmlns:a16="http://schemas.microsoft.com/office/drawing/2014/main" id="{7D6C7CF6-B2C7-4C69-B096-156CE79BC720}"/>
              </a:ext>
            </a:extLst>
          </p:cNvPr>
          <p:cNvSpPr>
            <a:spLocks/>
          </p:cNvSpPr>
          <p:nvPr/>
        </p:nvSpPr>
        <p:spPr bwMode="auto">
          <a:xfrm>
            <a:off x="-1655915" y="918291"/>
            <a:ext cx="93892" cy="93890"/>
          </a:xfrm>
          <a:custGeom>
            <a:avLst/>
            <a:gdLst>
              <a:gd name="T0" fmla="*/ 0 w 24"/>
              <a:gd name="T1" fmla="*/ 3 h 23"/>
              <a:gd name="T2" fmla="*/ 23 w 24"/>
              <a:gd name="T3" fmla="*/ 10 h 23"/>
              <a:gd name="T4" fmla="*/ 13 w 24"/>
              <a:gd name="T5" fmla="*/ 23 h 23"/>
              <a:gd name="T6" fmla="*/ 0 w 24"/>
              <a:gd name="T7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23">
                <a:moveTo>
                  <a:pt x="0" y="3"/>
                </a:moveTo>
                <a:cubicBezTo>
                  <a:pt x="13" y="0"/>
                  <a:pt x="22" y="3"/>
                  <a:pt x="23" y="10"/>
                </a:cubicBezTo>
                <a:cubicBezTo>
                  <a:pt x="24" y="16"/>
                  <a:pt x="19" y="22"/>
                  <a:pt x="13" y="23"/>
                </a:cubicBezTo>
                <a:cubicBezTo>
                  <a:pt x="6" y="23"/>
                  <a:pt x="1" y="16"/>
                  <a:pt x="0" y="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52">
            <a:extLst>
              <a:ext uri="{FF2B5EF4-FFF2-40B4-BE49-F238E27FC236}">
                <a16:creationId xmlns:a16="http://schemas.microsoft.com/office/drawing/2014/main" id="{5F593CBF-EE76-4D9E-ABD2-F0E801D483E3}"/>
              </a:ext>
            </a:extLst>
          </p:cNvPr>
          <p:cNvSpPr>
            <a:spLocks noEditPoints="1"/>
          </p:cNvSpPr>
          <p:nvPr/>
        </p:nvSpPr>
        <p:spPr bwMode="auto">
          <a:xfrm>
            <a:off x="-480542" y="2994321"/>
            <a:ext cx="952817" cy="907610"/>
          </a:xfrm>
          <a:custGeom>
            <a:avLst/>
            <a:gdLst>
              <a:gd name="T0" fmla="*/ 1 w 236"/>
              <a:gd name="T1" fmla="*/ 133 h 225"/>
              <a:gd name="T2" fmla="*/ 23 w 236"/>
              <a:gd name="T3" fmla="*/ 133 h 225"/>
              <a:gd name="T4" fmla="*/ 39 w 236"/>
              <a:gd name="T5" fmla="*/ 23 h 225"/>
              <a:gd name="T6" fmla="*/ 41 w 236"/>
              <a:gd name="T7" fmla="*/ 22 h 225"/>
              <a:gd name="T8" fmla="*/ 53 w 236"/>
              <a:gd name="T9" fmla="*/ 42 h 225"/>
              <a:gd name="T10" fmla="*/ 156 w 236"/>
              <a:gd name="T11" fmla="*/ 0 h 225"/>
              <a:gd name="T12" fmla="*/ 158 w 236"/>
              <a:gd name="T13" fmla="*/ 4 h 225"/>
              <a:gd name="T14" fmla="*/ 146 w 236"/>
              <a:gd name="T15" fmla="*/ 22 h 225"/>
              <a:gd name="T16" fmla="*/ 236 w 236"/>
              <a:gd name="T17" fmla="*/ 92 h 225"/>
              <a:gd name="T18" fmla="*/ 211 w 236"/>
              <a:gd name="T19" fmla="*/ 92 h 225"/>
              <a:gd name="T20" fmla="*/ 195 w 236"/>
              <a:gd name="T21" fmla="*/ 203 h 225"/>
              <a:gd name="T22" fmla="*/ 192 w 236"/>
              <a:gd name="T23" fmla="*/ 204 h 225"/>
              <a:gd name="T24" fmla="*/ 186 w 236"/>
              <a:gd name="T25" fmla="*/ 192 h 225"/>
              <a:gd name="T26" fmla="*/ 173 w 236"/>
              <a:gd name="T27" fmla="*/ 187 h 225"/>
              <a:gd name="T28" fmla="*/ 86 w 236"/>
              <a:gd name="T29" fmla="*/ 222 h 225"/>
              <a:gd name="T30" fmla="*/ 76 w 236"/>
              <a:gd name="T31" fmla="*/ 225 h 225"/>
              <a:gd name="T32" fmla="*/ 75 w 236"/>
              <a:gd name="T33" fmla="*/ 223 h 225"/>
              <a:gd name="T34" fmla="*/ 88 w 236"/>
              <a:gd name="T35" fmla="*/ 204 h 225"/>
              <a:gd name="T36" fmla="*/ 0 w 236"/>
              <a:gd name="T37" fmla="*/ 135 h 225"/>
              <a:gd name="T38" fmla="*/ 1 w 236"/>
              <a:gd name="T39" fmla="*/ 133 h 225"/>
              <a:gd name="T40" fmla="*/ 171 w 236"/>
              <a:gd name="T41" fmla="*/ 113 h 225"/>
              <a:gd name="T42" fmla="*/ 118 w 236"/>
              <a:gd name="T43" fmla="*/ 60 h 225"/>
              <a:gd name="T44" fmla="*/ 64 w 236"/>
              <a:gd name="T45" fmla="*/ 114 h 225"/>
              <a:gd name="T46" fmla="*/ 118 w 236"/>
              <a:gd name="T47" fmla="*/ 167 h 225"/>
              <a:gd name="T48" fmla="*/ 171 w 236"/>
              <a:gd name="T49" fmla="*/ 11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25">
                <a:moveTo>
                  <a:pt x="1" y="133"/>
                </a:moveTo>
                <a:cubicBezTo>
                  <a:pt x="8" y="133"/>
                  <a:pt x="15" y="133"/>
                  <a:pt x="23" y="133"/>
                </a:cubicBezTo>
                <a:cubicBezTo>
                  <a:pt x="28" y="96"/>
                  <a:pt x="34" y="59"/>
                  <a:pt x="39" y="23"/>
                </a:cubicBezTo>
                <a:cubicBezTo>
                  <a:pt x="40" y="23"/>
                  <a:pt x="41" y="22"/>
                  <a:pt x="41" y="22"/>
                </a:cubicBezTo>
                <a:cubicBezTo>
                  <a:pt x="45" y="29"/>
                  <a:pt x="49" y="35"/>
                  <a:pt x="53" y="42"/>
                </a:cubicBezTo>
                <a:cubicBezTo>
                  <a:pt x="87" y="28"/>
                  <a:pt x="122" y="14"/>
                  <a:pt x="156" y="0"/>
                </a:cubicBezTo>
                <a:cubicBezTo>
                  <a:pt x="157" y="2"/>
                  <a:pt x="157" y="3"/>
                  <a:pt x="158" y="4"/>
                </a:cubicBezTo>
                <a:cubicBezTo>
                  <a:pt x="154" y="10"/>
                  <a:pt x="151" y="16"/>
                  <a:pt x="146" y="22"/>
                </a:cubicBezTo>
                <a:cubicBezTo>
                  <a:pt x="176" y="45"/>
                  <a:pt x="205" y="68"/>
                  <a:pt x="236" y="92"/>
                </a:cubicBezTo>
                <a:cubicBezTo>
                  <a:pt x="227" y="92"/>
                  <a:pt x="220" y="92"/>
                  <a:pt x="211" y="92"/>
                </a:cubicBezTo>
                <a:cubicBezTo>
                  <a:pt x="206" y="130"/>
                  <a:pt x="200" y="167"/>
                  <a:pt x="195" y="203"/>
                </a:cubicBezTo>
                <a:cubicBezTo>
                  <a:pt x="194" y="204"/>
                  <a:pt x="193" y="204"/>
                  <a:pt x="192" y="204"/>
                </a:cubicBezTo>
                <a:cubicBezTo>
                  <a:pt x="190" y="200"/>
                  <a:pt x="187" y="196"/>
                  <a:pt x="186" y="192"/>
                </a:cubicBezTo>
                <a:cubicBezTo>
                  <a:pt x="183" y="185"/>
                  <a:pt x="180" y="184"/>
                  <a:pt x="173" y="187"/>
                </a:cubicBezTo>
                <a:cubicBezTo>
                  <a:pt x="144" y="199"/>
                  <a:pt x="115" y="210"/>
                  <a:pt x="86" y="222"/>
                </a:cubicBezTo>
                <a:cubicBezTo>
                  <a:pt x="83" y="223"/>
                  <a:pt x="79" y="224"/>
                  <a:pt x="76" y="225"/>
                </a:cubicBezTo>
                <a:cubicBezTo>
                  <a:pt x="76" y="225"/>
                  <a:pt x="75" y="224"/>
                  <a:pt x="75" y="223"/>
                </a:cubicBezTo>
                <a:cubicBezTo>
                  <a:pt x="79" y="217"/>
                  <a:pt x="83" y="211"/>
                  <a:pt x="88" y="204"/>
                </a:cubicBezTo>
                <a:cubicBezTo>
                  <a:pt x="59" y="181"/>
                  <a:pt x="29" y="158"/>
                  <a:pt x="0" y="135"/>
                </a:cubicBezTo>
                <a:cubicBezTo>
                  <a:pt x="0" y="135"/>
                  <a:pt x="1" y="134"/>
                  <a:pt x="1" y="133"/>
                </a:cubicBezTo>
                <a:close/>
                <a:moveTo>
                  <a:pt x="171" y="113"/>
                </a:moveTo>
                <a:cubicBezTo>
                  <a:pt x="171" y="84"/>
                  <a:pt x="147" y="60"/>
                  <a:pt x="118" y="60"/>
                </a:cubicBezTo>
                <a:cubicBezTo>
                  <a:pt x="88" y="60"/>
                  <a:pt x="64" y="85"/>
                  <a:pt x="64" y="114"/>
                </a:cubicBezTo>
                <a:cubicBezTo>
                  <a:pt x="65" y="143"/>
                  <a:pt x="89" y="167"/>
                  <a:pt x="118" y="167"/>
                </a:cubicBezTo>
                <a:cubicBezTo>
                  <a:pt x="147" y="166"/>
                  <a:pt x="171" y="142"/>
                  <a:pt x="171" y="11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F734A67E-E362-4F7A-B0F1-3C14F156F5D6}"/>
              </a:ext>
            </a:extLst>
          </p:cNvPr>
          <p:cNvSpPr>
            <a:spLocks/>
          </p:cNvSpPr>
          <p:nvPr/>
        </p:nvSpPr>
        <p:spPr bwMode="auto">
          <a:xfrm>
            <a:off x="-786556" y="3731537"/>
            <a:ext cx="299060" cy="302536"/>
          </a:xfrm>
          <a:custGeom>
            <a:avLst/>
            <a:gdLst>
              <a:gd name="T0" fmla="*/ 73 w 74"/>
              <a:gd name="T1" fmla="*/ 38 h 75"/>
              <a:gd name="T2" fmla="*/ 37 w 74"/>
              <a:gd name="T3" fmla="*/ 75 h 75"/>
              <a:gd name="T4" fmla="*/ 0 w 74"/>
              <a:gd name="T5" fmla="*/ 36 h 75"/>
              <a:gd name="T6" fmla="*/ 39 w 74"/>
              <a:gd name="T7" fmla="*/ 1 h 75"/>
              <a:gd name="T8" fmla="*/ 73 w 74"/>
              <a:gd name="T9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73" y="38"/>
                </a:moveTo>
                <a:cubicBezTo>
                  <a:pt x="73" y="59"/>
                  <a:pt x="56" y="75"/>
                  <a:pt x="37" y="75"/>
                </a:cubicBezTo>
                <a:cubicBezTo>
                  <a:pt x="17" y="74"/>
                  <a:pt x="0" y="56"/>
                  <a:pt x="0" y="36"/>
                </a:cubicBezTo>
                <a:cubicBezTo>
                  <a:pt x="0" y="15"/>
                  <a:pt x="17" y="0"/>
                  <a:pt x="39" y="1"/>
                </a:cubicBezTo>
                <a:cubicBezTo>
                  <a:pt x="59" y="1"/>
                  <a:pt x="74" y="17"/>
                  <a:pt x="73" y="3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54">
            <a:extLst>
              <a:ext uri="{FF2B5EF4-FFF2-40B4-BE49-F238E27FC236}">
                <a16:creationId xmlns:a16="http://schemas.microsoft.com/office/drawing/2014/main" id="{5EA544B1-B260-4230-9E56-2A55349C483A}"/>
              </a:ext>
            </a:extLst>
          </p:cNvPr>
          <p:cNvSpPr>
            <a:spLocks/>
          </p:cNvSpPr>
          <p:nvPr/>
        </p:nvSpPr>
        <p:spPr bwMode="auto">
          <a:xfrm>
            <a:off x="-219733" y="2545731"/>
            <a:ext cx="299060" cy="302536"/>
          </a:xfrm>
          <a:custGeom>
            <a:avLst/>
            <a:gdLst>
              <a:gd name="T0" fmla="*/ 37 w 74"/>
              <a:gd name="T1" fmla="*/ 1 h 75"/>
              <a:gd name="T2" fmla="*/ 74 w 74"/>
              <a:gd name="T3" fmla="*/ 38 h 75"/>
              <a:gd name="T4" fmla="*/ 37 w 74"/>
              <a:gd name="T5" fmla="*/ 74 h 75"/>
              <a:gd name="T6" fmla="*/ 0 w 74"/>
              <a:gd name="T7" fmla="*/ 36 h 75"/>
              <a:gd name="T8" fmla="*/ 37 w 74"/>
              <a:gd name="T9" fmla="*/ 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37" y="1"/>
                </a:moveTo>
                <a:cubicBezTo>
                  <a:pt x="58" y="1"/>
                  <a:pt x="74" y="17"/>
                  <a:pt x="74" y="38"/>
                </a:cubicBezTo>
                <a:cubicBezTo>
                  <a:pt x="74" y="58"/>
                  <a:pt x="56" y="75"/>
                  <a:pt x="37" y="74"/>
                </a:cubicBezTo>
                <a:cubicBezTo>
                  <a:pt x="17" y="73"/>
                  <a:pt x="0" y="56"/>
                  <a:pt x="0" y="36"/>
                </a:cubicBezTo>
                <a:cubicBezTo>
                  <a:pt x="1" y="16"/>
                  <a:pt x="17" y="0"/>
                  <a:pt x="37" y="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0981DBFF-FA09-416D-B56E-D60B2C755FEF}"/>
              </a:ext>
            </a:extLst>
          </p:cNvPr>
          <p:cNvSpPr>
            <a:spLocks/>
          </p:cNvSpPr>
          <p:nvPr/>
        </p:nvSpPr>
        <p:spPr bwMode="auto">
          <a:xfrm>
            <a:off x="472276" y="2872610"/>
            <a:ext cx="292105" cy="295581"/>
          </a:xfrm>
          <a:custGeom>
            <a:avLst/>
            <a:gdLst>
              <a:gd name="T0" fmla="*/ 0 w 73"/>
              <a:gd name="T1" fmla="*/ 36 h 74"/>
              <a:gd name="T2" fmla="*/ 36 w 73"/>
              <a:gd name="T3" fmla="*/ 0 h 74"/>
              <a:gd name="T4" fmla="*/ 73 w 73"/>
              <a:gd name="T5" fmla="*/ 37 h 74"/>
              <a:gd name="T6" fmla="*/ 36 w 73"/>
              <a:gd name="T7" fmla="*/ 74 h 74"/>
              <a:gd name="T8" fmla="*/ 0 w 73"/>
              <a:gd name="T9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0" y="36"/>
                </a:moveTo>
                <a:cubicBezTo>
                  <a:pt x="0" y="17"/>
                  <a:pt x="17" y="0"/>
                  <a:pt x="36" y="0"/>
                </a:cubicBezTo>
                <a:cubicBezTo>
                  <a:pt x="56" y="0"/>
                  <a:pt x="73" y="18"/>
                  <a:pt x="73" y="37"/>
                </a:cubicBezTo>
                <a:cubicBezTo>
                  <a:pt x="73" y="58"/>
                  <a:pt x="56" y="74"/>
                  <a:pt x="36" y="74"/>
                </a:cubicBezTo>
                <a:cubicBezTo>
                  <a:pt x="16" y="73"/>
                  <a:pt x="0" y="56"/>
                  <a:pt x="0" y="3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56">
            <a:extLst>
              <a:ext uri="{FF2B5EF4-FFF2-40B4-BE49-F238E27FC236}">
                <a16:creationId xmlns:a16="http://schemas.microsoft.com/office/drawing/2014/main" id="{5080B8AE-65EC-4626-A6F2-3A854EEEEE12}"/>
              </a:ext>
            </a:extLst>
          </p:cNvPr>
          <p:cNvSpPr>
            <a:spLocks/>
          </p:cNvSpPr>
          <p:nvPr/>
        </p:nvSpPr>
        <p:spPr bwMode="auto">
          <a:xfrm>
            <a:off x="531393" y="3627215"/>
            <a:ext cx="288628" cy="299060"/>
          </a:xfrm>
          <a:custGeom>
            <a:avLst/>
            <a:gdLst>
              <a:gd name="T0" fmla="*/ 72 w 72"/>
              <a:gd name="T1" fmla="*/ 37 h 74"/>
              <a:gd name="T2" fmla="*/ 37 w 72"/>
              <a:gd name="T3" fmla="*/ 74 h 74"/>
              <a:gd name="T4" fmla="*/ 0 w 72"/>
              <a:gd name="T5" fmla="*/ 36 h 74"/>
              <a:gd name="T6" fmla="*/ 36 w 72"/>
              <a:gd name="T7" fmla="*/ 0 h 74"/>
              <a:gd name="T8" fmla="*/ 72 w 72"/>
              <a:gd name="T9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4">
                <a:moveTo>
                  <a:pt x="72" y="37"/>
                </a:moveTo>
                <a:cubicBezTo>
                  <a:pt x="72" y="58"/>
                  <a:pt x="57" y="74"/>
                  <a:pt x="37" y="74"/>
                </a:cubicBezTo>
                <a:cubicBezTo>
                  <a:pt x="17" y="74"/>
                  <a:pt x="0" y="56"/>
                  <a:pt x="0" y="36"/>
                </a:cubicBezTo>
                <a:cubicBezTo>
                  <a:pt x="0" y="17"/>
                  <a:pt x="17" y="1"/>
                  <a:pt x="36" y="0"/>
                </a:cubicBezTo>
                <a:cubicBezTo>
                  <a:pt x="56" y="0"/>
                  <a:pt x="72" y="17"/>
                  <a:pt x="72" y="37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57">
            <a:extLst>
              <a:ext uri="{FF2B5EF4-FFF2-40B4-BE49-F238E27FC236}">
                <a16:creationId xmlns:a16="http://schemas.microsoft.com/office/drawing/2014/main" id="{EC6D21F0-5201-43A5-A2F6-7261C2666B88}"/>
              </a:ext>
            </a:extLst>
          </p:cNvPr>
          <p:cNvSpPr>
            <a:spLocks/>
          </p:cNvSpPr>
          <p:nvPr/>
        </p:nvSpPr>
        <p:spPr bwMode="auto">
          <a:xfrm>
            <a:off x="-98025" y="4061893"/>
            <a:ext cx="295583" cy="288626"/>
          </a:xfrm>
          <a:custGeom>
            <a:avLst/>
            <a:gdLst>
              <a:gd name="T0" fmla="*/ 36 w 73"/>
              <a:gd name="T1" fmla="*/ 0 h 72"/>
              <a:gd name="T2" fmla="*/ 73 w 73"/>
              <a:gd name="T3" fmla="*/ 36 h 72"/>
              <a:gd name="T4" fmla="*/ 37 w 73"/>
              <a:gd name="T5" fmla="*/ 72 h 72"/>
              <a:gd name="T6" fmla="*/ 0 w 73"/>
              <a:gd name="T7" fmla="*/ 35 h 72"/>
              <a:gd name="T8" fmla="*/ 36 w 73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2">
                <a:moveTo>
                  <a:pt x="36" y="0"/>
                </a:moveTo>
                <a:cubicBezTo>
                  <a:pt x="57" y="0"/>
                  <a:pt x="73" y="16"/>
                  <a:pt x="73" y="36"/>
                </a:cubicBezTo>
                <a:cubicBezTo>
                  <a:pt x="73" y="57"/>
                  <a:pt x="58" y="72"/>
                  <a:pt x="37" y="72"/>
                </a:cubicBezTo>
                <a:cubicBezTo>
                  <a:pt x="16" y="72"/>
                  <a:pt x="0" y="56"/>
                  <a:pt x="0" y="35"/>
                </a:cubicBezTo>
                <a:cubicBezTo>
                  <a:pt x="0" y="16"/>
                  <a:pt x="16" y="0"/>
                  <a:pt x="36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58">
            <a:extLst>
              <a:ext uri="{FF2B5EF4-FFF2-40B4-BE49-F238E27FC236}">
                <a16:creationId xmlns:a16="http://schemas.microsoft.com/office/drawing/2014/main" id="{0F55BB6E-6C02-4487-BF5E-32749C9AF9E4}"/>
              </a:ext>
            </a:extLst>
          </p:cNvPr>
          <p:cNvSpPr>
            <a:spLocks/>
          </p:cNvSpPr>
          <p:nvPr/>
        </p:nvSpPr>
        <p:spPr bwMode="auto">
          <a:xfrm>
            <a:off x="-842196" y="2976933"/>
            <a:ext cx="292105" cy="292105"/>
          </a:xfrm>
          <a:custGeom>
            <a:avLst/>
            <a:gdLst>
              <a:gd name="T0" fmla="*/ 36 w 73"/>
              <a:gd name="T1" fmla="*/ 73 h 73"/>
              <a:gd name="T2" fmla="*/ 0 w 73"/>
              <a:gd name="T3" fmla="*/ 36 h 73"/>
              <a:gd name="T4" fmla="*/ 36 w 73"/>
              <a:gd name="T5" fmla="*/ 1 h 73"/>
              <a:gd name="T6" fmla="*/ 73 w 73"/>
              <a:gd name="T7" fmla="*/ 37 h 73"/>
              <a:gd name="T8" fmla="*/ 36 w 73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3">
                <a:moveTo>
                  <a:pt x="36" y="73"/>
                </a:moveTo>
                <a:cubicBezTo>
                  <a:pt x="15" y="73"/>
                  <a:pt x="0" y="57"/>
                  <a:pt x="0" y="36"/>
                </a:cubicBezTo>
                <a:cubicBezTo>
                  <a:pt x="0" y="16"/>
                  <a:pt x="16" y="0"/>
                  <a:pt x="36" y="1"/>
                </a:cubicBezTo>
                <a:cubicBezTo>
                  <a:pt x="56" y="1"/>
                  <a:pt x="72" y="17"/>
                  <a:pt x="73" y="37"/>
                </a:cubicBezTo>
                <a:cubicBezTo>
                  <a:pt x="73" y="56"/>
                  <a:pt x="56" y="73"/>
                  <a:pt x="36" y="7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AE94BF6-1B8D-4595-A9F2-93D2D0DFFDEB}"/>
              </a:ext>
            </a:extLst>
          </p:cNvPr>
          <p:cNvGrpSpPr/>
          <p:nvPr userDrawn="1"/>
        </p:nvGrpSpPr>
        <p:grpSpPr>
          <a:xfrm>
            <a:off x="8709074" y="-17139"/>
            <a:ext cx="6920098" cy="6892278"/>
            <a:chOff x="8709074" y="-17139"/>
            <a:chExt cx="6920098" cy="68922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7C8CE47-EEEB-42F0-A42D-AAD70FD17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74" y="-17139"/>
              <a:ext cx="6920098" cy="6892278"/>
            </a:xfrm>
            <a:custGeom>
              <a:avLst/>
              <a:gdLst>
                <a:gd name="T0" fmla="*/ 858 w 1717"/>
                <a:gd name="T1" fmla="*/ 2 h 1713"/>
                <a:gd name="T2" fmla="*/ 1715 w 1717"/>
                <a:gd name="T3" fmla="*/ 860 h 1713"/>
                <a:gd name="T4" fmla="*/ 857 w 1717"/>
                <a:gd name="T5" fmla="*/ 1713 h 1713"/>
                <a:gd name="T6" fmla="*/ 1 w 1717"/>
                <a:gd name="T7" fmla="*/ 856 h 1713"/>
                <a:gd name="T8" fmla="*/ 858 w 1717"/>
                <a:gd name="T9" fmla="*/ 2 h 1713"/>
                <a:gd name="T10" fmla="*/ 1693 w 1717"/>
                <a:gd name="T11" fmla="*/ 857 h 1713"/>
                <a:gd name="T12" fmla="*/ 1687 w 1717"/>
                <a:gd name="T13" fmla="*/ 764 h 1713"/>
                <a:gd name="T14" fmla="*/ 1610 w 1717"/>
                <a:gd name="T15" fmla="*/ 503 h 1713"/>
                <a:gd name="T16" fmla="*/ 1250 w 1717"/>
                <a:gd name="T17" fmla="*/ 130 h 1713"/>
                <a:gd name="T18" fmla="*/ 727 w 1717"/>
                <a:gd name="T19" fmla="*/ 43 h 1713"/>
                <a:gd name="T20" fmla="*/ 414 w 1717"/>
                <a:gd name="T21" fmla="*/ 162 h 1713"/>
                <a:gd name="T22" fmla="*/ 165 w 1717"/>
                <a:gd name="T23" fmla="*/ 404 h 1713"/>
                <a:gd name="T24" fmla="*/ 27 w 1717"/>
                <a:gd name="T25" fmla="*/ 911 h 1713"/>
                <a:gd name="T26" fmla="*/ 59 w 1717"/>
                <a:gd name="T27" fmla="*/ 1097 h 1713"/>
                <a:gd name="T28" fmla="*/ 297 w 1717"/>
                <a:gd name="T29" fmla="*/ 1474 h 1713"/>
                <a:gd name="T30" fmla="*/ 831 w 1717"/>
                <a:gd name="T31" fmla="*/ 1691 h 1713"/>
                <a:gd name="T32" fmla="*/ 1144 w 1717"/>
                <a:gd name="T33" fmla="*/ 1642 h 1713"/>
                <a:gd name="T34" fmla="*/ 1414 w 1717"/>
                <a:gd name="T35" fmla="*/ 1482 h 1713"/>
                <a:gd name="T36" fmla="*/ 1626 w 1717"/>
                <a:gd name="T37" fmla="*/ 1191 h 1713"/>
                <a:gd name="T38" fmla="*/ 1693 w 1717"/>
                <a:gd name="T39" fmla="*/ 857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7" h="1713">
                  <a:moveTo>
                    <a:pt x="858" y="2"/>
                  </a:moveTo>
                  <a:cubicBezTo>
                    <a:pt x="1334" y="4"/>
                    <a:pt x="1717" y="388"/>
                    <a:pt x="1715" y="860"/>
                  </a:cubicBezTo>
                  <a:cubicBezTo>
                    <a:pt x="1713" y="1330"/>
                    <a:pt x="1332" y="1713"/>
                    <a:pt x="857" y="1713"/>
                  </a:cubicBezTo>
                  <a:cubicBezTo>
                    <a:pt x="383" y="1712"/>
                    <a:pt x="0" y="1328"/>
                    <a:pt x="1" y="856"/>
                  </a:cubicBezTo>
                  <a:cubicBezTo>
                    <a:pt x="2" y="384"/>
                    <a:pt x="387" y="0"/>
                    <a:pt x="858" y="2"/>
                  </a:cubicBezTo>
                  <a:close/>
                  <a:moveTo>
                    <a:pt x="1693" y="857"/>
                  </a:moveTo>
                  <a:cubicBezTo>
                    <a:pt x="1691" y="826"/>
                    <a:pt x="1691" y="795"/>
                    <a:pt x="1687" y="764"/>
                  </a:cubicBezTo>
                  <a:cubicBezTo>
                    <a:pt x="1677" y="672"/>
                    <a:pt x="1651" y="586"/>
                    <a:pt x="1610" y="503"/>
                  </a:cubicBezTo>
                  <a:cubicBezTo>
                    <a:pt x="1531" y="340"/>
                    <a:pt x="1411" y="216"/>
                    <a:pt x="1250" y="130"/>
                  </a:cubicBezTo>
                  <a:cubicBezTo>
                    <a:pt x="1086" y="42"/>
                    <a:pt x="911" y="15"/>
                    <a:pt x="727" y="43"/>
                  </a:cubicBezTo>
                  <a:cubicBezTo>
                    <a:pt x="615" y="61"/>
                    <a:pt x="510" y="101"/>
                    <a:pt x="414" y="162"/>
                  </a:cubicBezTo>
                  <a:cubicBezTo>
                    <a:pt x="315" y="226"/>
                    <a:pt x="229" y="305"/>
                    <a:pt x="165" y="404"/>
                  </a:cubicBezTo>
                  <a:cubicBezTo>
                    <a:pt x="65" y="558"/>
                    <a:pt x="16" y="726"/>
                    <a:pt x="27" y="911"/>
                  </a:cubicBezTo>
                  <a:cubicBezTo>
                    <a:pt x="31" y="974"/>
                    <a:pt x="42" y="1036"/>
                    <a:pt x="59" y="1097"/>
                  </a:cubicBezTo>
                  <a:cubicBezTo>
                    <a:pt x="103" y="1245"/>
                    <a:pt x="184" y="1371"/>
                    <a:pt x="297" y="1474"/>
                  </a:cubicBezTo>
                  <a:cubicBezTo>
                    <a:pt x="448" y="1612"/>
                    <a:pt x="627" y="1682"/>
                    <a:pt x="831" y="1691"/>
                  </a:cubicBezTo>
                  <a:cubicBezTo>
                    <a:pt x="938" y="1696"/>
                    <a:pt x="1042" y="1678"/>
                    <a:pt x="1144" y="1642"/>
                  </a:cubicBezTo>
                  <a:cubicBezTo>
                    <a:pt x="1244" y="1607"/>
                    <a:pt x="1335" y="1553"/>
                    <a:pt x="1414" y="1482"/>
                  </a:cubicBezTo>
                  <a:cubicBezTo>
                    <a:pt x="1504" y="1399"/>
                    <a:pt x="1577" y="1303"/>
                    <a:pt x="1626" y="1191"/>
                  </a:cubicBezTo>
                  <a:cubicBezTo>
                    <a:pt x="1672" y="1085"/>
                    <a:pt x="1692" y="973"/>
                    <a:pt x="1693" y="85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40F116C5-79FE-409E-BA46-38D2766CE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2305" y="1057388"/>
              <a:ext cx="4844070" cy="4805817"/>
            </a:xfrm>
            <a:custGeom>
              <a:avLst/>
              <a:gdLst>
                <a:gd name="T0" fmla="*/ 598 w 1201"/>
                <a:gd name="T1" fmla="*/ 1191 h 1195"/>
                <a:gd name="T2" fmla="*/ 2 w 1201"/>
                <a:gd name="T3" fmla="*/ 593 h 1195"/>
                <a:gd name="T4" fmla="*/ 599 w 1201"/>
                <a:gd name="T5" fmla="*/ 0 h 1195"/>
                <a:gd name="T6" fmla="*/ 1199 w 1201"/>
                <a:gd name="T7" fmla="*/ 597 h 1195"/>
                <a:gd name="T8" fmla="*/ 598 w 1201"/>
                <a:gd name="T9" fmla="*/ 1191 h 1195"/>
                <a:gd name="T10" fmla="*/ 597 w 1201"/>
                <a:gd name="T11" fmla="*/ 1171 h 1195"/>
                <a:gd name="T12" fmla="*/ 1179 w 1201"/>
                <a:gd name="T13" fmla="*/ 596 h 1195"/>
                <a:gd name="T14" fmla="*/ 601 w 1201"/>
                <a:gd name="T15" fmla="*/ 18 h 1195"/>
                <a:gd name="T16" fmla="*/ 21 w 1201"/>
                <a:gd name="T17" fmla="*/ 593 h 1195"/>
                <a:gd name="T18" fmla="*/ 597 w 1201"/>
                <a:gd name="T19" fmla="*/ 117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1" h="1195">
                  <a:moveTo>
                    <a:pt x="598" y="1191"/>
                  </a:moveTo>
                  <a:cubicBezTo>
                    <a:pt x="286" y="1195"/>
                    <a:pt x="0" y="930"/>
                    <a:pt x="2" y="593"/>
                  </a:cubicBezTo>
                  <a:cubicBezTo>
                    <a:pt x="4" y="268"/>
                    <a:pt x="272" y="0"/>
                    <a:pt x="599" y="0"/>
                  </a:cubicBezTo>
                  <a:cubicBezTo>
                    <a:pt x="930" y="0"/>
                    <a:pt x="1197" y="267"/>
                    <a:pt x="1199" y="597"/>
                  </a:cubicBezTo>
                  <a:cubicBezTo>
                    <a:pt x="1201" y="913"/>
                    <a:pt x="933" y="1195"/>
                    <a:pt x="598" y="1191"/>
                  </a:cubicBezTo>
                  <a:close/>
                  <a:moveTo>
                    <a:pt x="597" y="1171"/>
                  </a:moveTo>
                  <a:cubicBezTo>
                    <a:pt x="919" y="1171"/>
                    <a:pt x="1179" y="914"/>
                    <a:pt x="1179" y="596"/>
                  </a:cubicBezTo>
                  <a:cubicBezTo>
                    <a:pt x="1179" y="276"/>
                    <a:pt x="921" y="18"/>
                    <a:pt x="601" y="18"/>
                  </a:cubicBezTo>
                  <a:cubicBezTo>
                    <a:pt x="282" y="18"/>
                    <a:pt x="21" y="277"/>
                    <a:pt x="21" y="593"/>
                  </a:cubicBezTo>
                  <a:cubicBezTo>
                    <a:pt x="21" y="911"/>
                    <a:pt x="281" y="1171"/>
                    <a:pt x="597" y="117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6CE59A6-1740-4CD9-9948-A3762DA3CF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70442" y="730509"/>
              <a:ext cx="681578" cy="799810"/>
            </a:xfrm>
            <a:custGeom>
              <a:avLst/>
              <a:gdLst>
                <a:gd name="T0" fmla="*/ 61 w 169"/>
                <a:gd name="T1" fmla="*/ 174 h 199"/>
                <a:gd name="T2" fmla="*/ 30 w 169"/>
                <a:gd name="T3" fmla="*/ 124 h 199"/>
                <a:gd name="T4" fmla="*/ 47 w 169"/>
                <a:gd name="T5" fmla="*/ 13 h 199"/>
                <a:gd name="T6" fmla="*/ 92 w 169"/>
                <a:gd name="T7" fmla="*/ 19 h 199"/>
                <a:gd name="T8" fmla="*/ 161 w 169"/>
                <a:gd name="T9" fmla="*/ 114 h 199"/>
                <a:gd name="T10" fmla="*/ 157 w 169"/>
                <a:gd name="T11" fmla="*/ 139 h 199"/>
                <a:gd name="T12" fmla="*/ 114 w 169"/>
                <a:gd name="T13" fmla="*/ 162 h 199"/>
                <a:gd name="T14" fmla="*/ 63 w 169"/>
                <a:gd name="T15" fmla="*/ 152 h 199"/>
                <a:gd name="T16" fmla="*/ 68 w 169"/>
                <a:gd name="T17" fmla="*/ 199 h 199"/>
                <a:gd name="T18" fmla="*/ 53 w 169"/>
                <a:gd name="T19" fmla="*/ 185 h 199"/>
                <a:gd name="T20" fmla="*/ 3 w 169"/>
                <a:gd name="T21" fmla="*/ 101 h 199"/>
                <a:gd name="T22" fmla="*/ 1 w 169"/>
                <a:gd name="T23" fmla="*/ 93 h 199"/>
                <a:gd name="T24" fmla="*/ 3 w 169"/>
                <a:gd name="T25" fmla="*/ 91 h 199"/>
                <a:gd name="T26" fmla="*/ 15 w 169"/>
                <a:gd name="T27" fmla="*/ 105 h 199"/>
                <a:gd name="T28" fmla="*/ 52 w 169"/>
                <a:gd name="T29" fmla="*/ 167 h 199"/>
                <a:gd name="T30" fmla="*/ 57 w 169"/>
                <a:gd name="T31" fmla="*/ 176 h 199"/>
                <a:gd name="T32" fmla="*/ 61 w 169"/>
                <a:gd name="T33" fmla="*/ 174 h 199"/>
                <a:gd name="T34" fmla="*/ 95 w 169"/>
                <a:gd name="T35" fmla="*/ 150 h 199"/>
                <a:gd name="T36" fmla="*/ 97 w 169"/>
                <a:gd name="T37" fmla="*/ 153 h 199"/>
                <a:gd name="T38" fmla="*/ 107 w 169"/>
                <a:gd name="T39" fmla="*/ 152 h 199"/>
                <a:gd name="T40" fmla="*/ 143 w 169"/>
                <a:gd name="T41" fmla="*/ 128 h 199"/>
                <a:gd name="T42" fmla="*/ 144 w 169"/>
                <a:gd name="T43" fmla="*/ 111 h 199"/>
                <a:gd name="T44" fmla="*/ 124 w 169"/>
                <a:gd name="T45" fmla="*/ 82 h 199"/>
                <a:gd name="T46" fmla="*/ 85 w 169"/>
                <a:gd name="T47" fmla="*/ 26 h 199"/>
                <a:gd name="T48" fmla="*/ 48 w 169"/>
                <a:gd name="T49" fmla="*/ 25 h 199"/>
                <a:gd name="T50" fmla="*/ 29 w 169"/>
                <a:gd name="T51" fmla="*/ 63 h 199"/>
                <a:gd name="T52" fmla="*/ 88 w 169"/>
                <a:gd name="T53" fmla="*/ 107 h 199"/>
                <a:gd name="T54" fmla="*/ 91 w 169"/>
                <a:gd name="T55" fmla="*/ 94 h 199"/>
                <a:gd name="T56" fmla="*/ 99 w 169"/>
                <a:gd name="T57" fmla="*/ 76 h 199"/>
                <a:gd name="T58" fmla="*/ 109 w 169"/>
                <a:gd name="T59" fmla="*/ 73 h 199"/>
                <a:gd name="T60" fmla="*/ 109 w 169"/>
                <a:gd name="T61" fmla="*/ 84 h 199"/>
                <a:gd name="T62" fmla="*/ 113 w 169"/>
                <a:gd name="T63" fmla="*/ 114 h 199"/>
                <a:gd name="T64" fmla="*/ 111 w 169"/>
                <a:gd name="T65" fmla="*/ 135 h 199"/>
                <a:gd name="T66" fmla="*/ 95 w 169"/>
                <a:gd name="T67" fmla="*/ 150 h 199"/>
                <a:gd name="T68" fmla="*/ 83 w 169"/>
                <a:gd name="T69" fmla="*/ 121 h 199"/>
                <a:gd name="T70" fmla="*/ 73 w 169"/>
                <a:gd name="T71" fmla="*/ 132 h 199"/>
                <a:gd name="T72" fmla="*/ 59 w 169"/>
                <a:gd name="T73" fmla="*/ 132 h 199"/>
                <a:gd name="T74" fmla="*/ 44 w 169"/>
                <a:gd name="T75" fmla="*/ 109 h 199"/>
                <a:gd name="T76" fmla="*/ 43 w 169"/>
                <a:gd name="T77" fmla="*/ 105 h 199"/>
                <a:gd name="T78" fmla="*/ 29 w 169"/>
                <a:gd name="T79" fmla="*/ 89 h 199"/>
                <a:gd name="T80" fmla="*/ 80 w 169"/>
                <a:gd name="T81" fmla="*/ 148 h 199"/>
                <a:gd name="T82" fmla="*/ 83 w 169"/>
                <a:gd name="T83" fmla="*/ 1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9" h="199">
                  <a:moveTo>
                    <a:pt x="61" y="174"/>
                  </a:moveTo>
                  <a:cubicBezTo>
                    <a:pt x="51" y="157"/>
                    <a:pt x="42" y="139"/>
                    <a:pt x="30" y="124"/>
                  </a:cubicBezTo>
                  <a:cubicBezTo>
                    <a:pt x="0" y="86"/>
                    <a:pt x="20" y="32"/>
                    <a:pt x="47" y="13"/>
                  </a:cubicBezTo>
                  <a:cubicBezTo>
                    <a:pt x="64" y="0"/>
                    <a:pt x="79" y="1"/>
                    <a:pt x="92" y="19"/>
                  </a:cubicBezTo>
                  <a:cubicBezTo>
                    <a:pt x="115" y="50"/>
                    <a:pt x="138" y="82"/>
                    <a:pt x="161" y="114"/>
                  </a:cubicBezTo>
                  <a:cubicBezTo>
                    <a:pt x="169" y="127"/>
                    <a:pt x="169" y="131"/>
                    <a:pt x="157" y="139"/>
                  </a:cubicBezTo>
                  <a:cubicBezTo>
                    <a:pt x="143" y="148"/>
                    <a:pt x="129" y="156"/>
                    <a:pt x="114" y="162"/>
                  </a:cubicBezTo>
                  <a:cubicBezTo>
                    <a:pt x="97" y="168"/>
                    <a:pt x="80" y="165"/>
                    <a:pt x="63" y="152"/>
                  </a:cubicBezTo>
                  <a:cubicBezTo>
                    <a:pt x="66" y="168"/>
                    <a:pt x="76" y="182"/>
                    <a:pt x="68" y="199"/>
                  </a:cubicBezTo>
                  <a:cubicBezTo>
                    <a:pt x="62" y="194"/>
                    <a:pt x="56" y="190"/>
                    <a:pt x="53" y="185"/>
                  </a:cubicBezTo>
                  <a:cubicBezTo>
                    <a:pt x="36" y="157"/>
                    <a:pt x="20" y="129"/>
                    <a:pt x="3" y="101"/>
                  </a:cubicBezTo>
                  <a:cubicBezTo>
                    <a:pt x="2" y="98"/>
                    <a:pt x="2" y="95"/>
                    <a:pt x="1" y="93"/>
                  </a:cubicBezTo>
                  <a:cubicBezTo>
                    <a:pt x="2" y="92"/>
                    <a:pt x="3" y="92"/>
                    <a:pt x="3" y="91"/>
                  </a:cubicBezTo>
                  <a:cubicBezTo>
                    <a:pt x="7" y="96"/>
                    <a:pt x="12" y="100"/>
                    <a:pt x="15" y="105"/>
                  </a:cubicBezTo>
                  <a:cubicBezTo>
                    <a:pt x="27" y="125"/>
                    <a:pt x="39" y="146"/>
                    <a:pt x="52" y="167"/>
                  </a:cubicBezTo>
                  <a:cubicBezTo>
                    <a:pt x="53" y="170"/>
                    <a:pt x="55" y="173"/>
                    <a:pt x="57" y="176"/>
                  </a:cubicBezTo>
                  <a:cubicBezTo>
                    <a:pt x="58" y="175"/>
                    <a:pt x="59" y="174"/>
                    <a:pt x="61" y="174"/>
                  </a:cubicBezTo>
                  <a:close/>
                  <a:moveTo>
                    <a:pt x="95" y="150"/>
                  </a:moveTo>
                  <a:cubicBezTo>
                    <a:pt x="96" y="151"/>
                    <a:pt x="96" y="152"/>
                    <a:pt x="97" y="153"/>
                  </a:cubicBezTo>
                  <a:cubicBezTo>
                    <a:pt x="100" y="152"/>
                    <a:pt x="103" y="153"/>
                    <a:pt x="107" y="152"/>
                  </a:cubicBezTo>
                  <a:cubicBezTo>
                    <a:pt x="121" y="148"/>
                    <a:pt x="133" y="140"/>
                    <a:pt x="143" y="128"/>
                  </a:cubicBezTo>
                  <a:cubicBezTo>
                    <a:pt x="148" y="123"/>
                    <a:pt x="149" y="118"/>
                    <a:pt x="144" y="111"/>
                  </a:cubicBezTo>
                  <a:cubicBezTo>
                    <a:pt x="137" y="102"/>
                    <a:pt x="131" y="92"/>
                    <a:pt x="124" y="82"/>
                  </a:cubicBezTo>
                  <a:cubicBezTo>
                    <a:pt x="111" y="63"/>
                    <a:pt x="99" y="44"/>
                    <a:pt x="85" y="26"/>
                  </a:cubicBezTo>
                  <a:cubicBezTo>
                    <a:pt x="75" y="12"/>
                    <a:pt x="57" y="11"/>
                    <a:pt x="48" y="25"/>
                  </a:cubicBezTo>
                  <a:cubicBezTo>
                    <a:pt x="40" y="36"/>
                    <a:pt x="36" y="49"/>
                    <a:pt x="29" y="63"/>
                  </a:cubicBezTo>
                  <a:cubicBezTo>
                    <a:pt x="66" y="59"/>
                    <a:pt x="81" y="77"/>
                    <a:pt x="88" y="107"/>
                  </a:cubicBezTo>
                  <a:cubicBezTo>
                    <a:pt x="90" y="103"/>
                    <a:pt x="91" y="98"/>
                    <a:pt x="91" y="94"/>
                  </a:cubicBezTo>
                  <a:cubicBezTo>
                    <a:pt x="89" y="85"/>
                    <a:pt x="92" y="80"/>
                    <a:pt x="99" y="76"/>
                  </a:cubicBezTo>
                  <a:cubicBezTo>
                    <a:pt x="102" y="74"/>
                    <a:pt x="106" y="74"/>
                    <a:pt x="109" y="73"/>
                  </a:cubicBezTo>
                  <a:cubicBezTo>
                    <a:pt x="109" y="77"/>
                    <a:pt x="110" y="81"/>
                    <a:pt x="109" y="84"/>
                  </a:cubicBezTo>
                  <a:cubicBezTo>
                    <a:pt x="103" y="95"/>
                    <a:pt x="104" y="104"/>
                    <a:pt x="113" y="114"/>
                  </a:cubicBezTo>
                  <a:cubicBezTo>
                    <a:pt x="121" y="123"/>
                    <a:pt x="119" y="127"/>
                    <a:pt x="111" y="135"/>
                  </a:cubicBezTo>
                  <a:cubicBezTo>
                    <a:pt x="105" y="140"/>
                    <a:pt x="100" y="145"/>
                    <a:pt x="95" y="150"/>
                  </a:cubicBezTo>
                  <a:close/>
                  <a:moveTo>
                    <a:pt x="83" y="121"/>
                  </a:moveTo>
                  <a:cubicBezTo>
                    <a:pt x="79" y="126"/>
                    <a:pt x="76" y="129"/>
                    <a:pt x="73" y="132"/>
                  </a:cubicBezTo>
                  <a:cubicBezTo>
                    <a:pt x="68" y="138"/>
                    <a:pt x="63" y="138"/>
                    <a:pt x="59" y="132"/>
                  </a:cubicBezTo>
                  <a:cubicBezTo>
                    <a:pt x="54" y="124"/>
                    <a:pt x="49" y="117"/>
                    <a:pt x="44" y="109"/>
                  </a:cubicBezTo>
                  <a:cubicBezTo>
                    <a:pt x="43" y="108"/>
                    <a:pt x="43" y="106"/>
                    <a:pt x="43" y="105"/>
                  </a:cubicBezTo>
                  <a:cubicBezTo>
                    <a:pt x="43" y="91"/>
                    <a:pt x="43" y="91"/>
                    <a:pt x="29" y="89"/>
                  </a:cubicBezTo>
                  <a:cubicBezTo>
                    <a:pt x="26" y="115"/>
                    <a:pt x="54" y="147"/>
                    <a:pt x="80" y="148"/>
                  </a:cubicBezTo>
                  <a:cubicBezTo>
                    <a:pt x="81" y="139"/>
                    <a:pt x="82" y="131"/>
                    <a:pt x="83" y="1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CCDECE8C-AFED-49C0-ADE3-09EA225D4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1361" y="6117059"/>
              <a:ext cx="879792" cy="434678"/>
            </a:xfrm>
            <a:custGeom>
              <a:avLst/>
              <a:gdLst>
                <a:gd name="T0" fmla="*/ 200 w 218"/>
                <a:gd name="T1" fmla="*/ 100 h 108"/>
                <a:gd name="T2" fmla="*/ 169 w 218"/>
                <a:gd name="T3" fmla="*/ 104 h 108"/>
                <a:gd name="T4" fmla="*/ 174 w 218"/>
                <a:gd name="T5" fmla="*/ 60 h 108"/>
                <a:gd name="T6" fmla="*/ 148 w 218"/>
                <a:gd name="T7" fmla="*/ 13 h 108"/>
                <a:gd name="T8" fmla="*/ 144 w 218"/>
                <a:gd name="T9" fmla="*/ 13 h 108"/>
                <a:gd name="T10" fmla="*/ 140 w 218"/>
                <a:gd name="T11" fmla="*/ 24 h 108"/>
                <a:gd name="T12" fmla="*/ 140 w 218"/>
                <a:gd name="T13" fmla="*/ 92 h 108"/>
                <a:gd name="T14" fmla="*/ 144 w 218"/>
                <a:gd name="T15" fmla="*/ 106 h 108"/>
                <a:gd name="T16" fmla="*/ 124 w 218"/>
                <a:gd name="T17" fmla="*/ 106 h 108"/>
                <a:gd name="T18" fmla="*/ 124 w 218"/>
                <a:gd name="T19" fmla="*/ 37 h 108"/>
                <a:gd name="T20" fmla="*/ 102 w 218"/>
                <a:gd name="T21" fmla="*/ 108 h 108"/>
                <a:gd name="T22" fmla="*/ 99 w 218"/>
                <a:gd name="T23" fmla="*/ 108 h 108"/>
                <a:gd name="T24" fmla="*/ 76 w 218"/>
                <a:gd name="T25" fmla="*/ 45 h 108"/>
                <a:gd name="T26" fmla="*/ 80 w 218"/>
                <a:gd name="T27" fmla="*/ 107 h 108"/>
                <a:gd name="T28" fmla="*/ 58 w 218"/>
                <a:gd name="T29" fmla="*/ 107 h 108"/>
                <a:gd name="T30" fmla="*/ 66 w 218"/>
                <a:gd name="T31" fmla="*/ 78 h 108"/>
                <a:gd name="T32" fmla="*/ 65 w 218"/>
                <a:gd name="T33" fmla="*/ 47 h 108"/>
                <a:gd name="T34" fmla="*/ 59 w 218"/>
                <a:gd name="T35" fmla="*/ 18 h 108"/>
                <a:gd name="T36" fmla="*/ 57 w 218"/>
                <a:gd name="T37" fmla="*/ 34 h 108"/>
                <a:gd name="T38" fmla="*/ 21 w 218"/>
                <a:gd name="T39" fmla="*/ 18 h 108"/>
                <a:gd name="T40" fmla="*/ 21 w 218"/>
                <a:gd name="T41" fmla="*/ 50 h 108"/>
                <a:gd name="T42" fmla="*/ 50 w 218"/>
                <a:gd name="T43" fmla="*/ 42 h 108"/>
                <a:gd name="T44" fmla="*/ 50 w 218"/>
                <a:gd name="T45" fmla="*/ 72 h 108"/>
                <a:gd name="T46" fmla="*/ 19 w 218"/>
                <a:gd name="T47" fmla="*/ 61 h 108"/>
                <a:gd name="T48" fmla="*/ 19 w 218"/>
                <a:gd name="T49" fmla="*/ 92 h 108"/>
                <a:gd name="T50" fmla="*/ 24 w 218"/>
                <a:gd name="T51" fmla="*/ 98 h 108"/>
                <a:gd name="T52" fmla="*/ 54 w 218"/>
                <a:gd name="T53" fmla="*/ 88 h 108"/>
                <a:gd name="T54" fmla="*/ 57 w 218"/>
                <a:gd name="T55" fmla="*/ 83 h 108"/>
                <a:gd name="T56" fmla="*/ 60 w 218"/>
                <a:gd name="T57" fmla="*/ 84 h 108"/>
                <a:gd name="T58" fmla="*/ 56 w 218"/>
                <a:gd name="T59" fmla="*/ 105 h 108"/>
                <a:gd name="T60" fmla="*/ 52 w 218"/>
                <a:gd name="T61" fmla="*/ 108 h 108"/>
                <a:gd name="T62" fmla="*/ 0 w 218"/>
                <a:gd name="T63" fmla="*/ 105 h 108"/>
                <a:gd name="T64" fmla="*/ 5 w 218"/>
                <a:gd name="T65" fmla="*/ 86 h 108"/>
                <a:gd name="T66" fmla="*/ 8 w 218"/>
                <a:gd name="T67" fmla="*/ 27 h 108"/>
                <a:gd name="T68" fmla="*/ 4 w 218"/>
                <a:gd name="T69" fmla="*/ 10 h 108"/>
                <a:gd name="T70" fmla="*/ 45 w 218"/>
                <a:gd name="T71" fmla="*/ 10 h 108"/>
                <a:gd name="T72" fmla="*/ 66 w 218"/>
                <a:gd name="T73" fmla="*/ 11 h 108"/>
                <a:gd name="T74" fmla="*/ 83 w 218"/>
                <a:gd name="T75" fmla="*/ 23 h 108"/>
                <a:gd name="T76" fmla="*/ 103 w 218"/>
                <a:gd name="T77" fmla="*/ 80 h 108"/>
                <a:gd name="T78" fmla="*/ 116 w 218"/>
                <a:gd name="T79" fmla="*/ 40 h 108"/>
                <a:gd name="T80" fmla="*/ 151 w 218"/>
                <a:gd name="T81" fmla="*/ 8 h 108"/>
                <a:gd name="T82" fmla="*/ 169 w 218"/>
                <a:gd name="T83" fmla="*/ 6 h 108"/>
                <a:gd name="T84" fmla="*/ 187 w 218"/>
                <a:gd name="T85" fmla="*/ 47 h 108"/>
                <a:gd name="T86" fmla="*/ 193 w 218"/>
                <a:gd name="T87" fmla="*/ 3 h 108"/>
                <a:gd name="T88" fmla="*/ 218 w 218"/>
                <a:gd name="T89" fmla="*/ 0 h 108"/>
                <a:gd name="T90" fmla="*/ 211 w 218"/>
                <a:gd name="T91" fmla="*/ 9 h 108"/>
                <a:gd name="T92" fmla="*/ 192 w 218"/>
                <a:gd name="T93" fmla="*/ 81 h 108"/>
                <a:gd name="T94" fmla="*/ 200 w 218"/>
                <a:gd name="T9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8" h="108">
                  <a:moveTo>
                    <a:pt x="200" y="100"/>
                  </a:moveTo>
                  <a:cubicBezTo>
                    <a:pt x="191" y="101"/>
                    <a:pt x="180" y="103"/>
                    <a:pt x="169" y="104"/>
                  </a:cubicBezTo>
                  <a:cubicBezTo>
                    <a:pt x="184" y="90"/>
                    <a:pt x="179" y="74"/>
                    <a:pt x="174" y="60"/>
                  </a:cubicBezTo>
                  <a:cubicBezTo>
                    <a:pt x="167" y="44"/>
                    <a:pt x="157" y="29"/>
                    <a:pt x="148" y="13"/>
                  </a:cubicBezTo>
                  <a:cubicBezTo>
                    <a:pt x="146" y="13"/>
                    <a:pt x="145" y="13"/>
                    <a:pt x="144" y="13"/>
                  </a:cubicBezTo>
                  <a:cubicBezTo>
                    <a:pt x="142" y="17"/>
                    <a:pt x="140" y="20"/>
                    <a:pt x="140" y="24"/>
                  </a:cubicBezTo>
                  <a:cubicBezTo>
                    <a:pt x="140" y="46"/>
                    <a:pt x="140" y="69"/>
                    <a:pt x="140" y="92"/>
                  </a:cubicBezTo>
                  <a:cubicBezTo>
                    <a:pt x="140" y="96"/>
                    <a:pt x="143" y="101"/>
                    <a:pt x="144" y="106"/>
                  </a:cubicBezTo>
                  <a:cubicBezTo>
                    <a:pt x="137" y="106"/>
                    <a:pt x="130" y="106"/>
                    <a:pt x="124" y="106"/>
                  </a:cubicBezTo>
                  <a:cubicBezTo>
                    <a:pt x="124" y="83"/>
                    <a:pt x="124" y="60"/>
                    <a:pt x="124" y="37"/>
                  </a:cubicBezTo>
                  <a:cubicBezTo>
                    <a:pt x="117" y="61"/>
                    <a:pt x="109" y="84"/>
                    <a:pt x="102" y="108"/>
                  </a:cubicBezTo>
                  <a:cubicBezTo>
                    <a:pt x="101" y="108"/>
                    <a:pt x="100" y="108"/>
                    <a:pt x="99" y="108"/>
                  </a:cubicBezTo>
                  <a:cubicBezTo>
                    <a:pt x="91" y="87"/>
                    <a:pt x="84" y="66"/>
                    <a:pt x="76" y="45"/>
                  </a:cubicBezTo>
                  <a:cubicBezTo>
                    <a:pt x="77" y="66"/>
                    <a:pt x="67" y="87"/>
                    <a:pt x="80" y="107"/>
                  </a:cubicBezTo>
                  <a:cubicBezTo>
                    <a:pt x="73" y="107"/>
                    <a:pt x="67" y="107"/>
                    <a:pt x="58" y="107"/>
                  </a:cubicBezTo>
                  <a:cubicBezTo>
                    <a:pt x="68" y="99"/>
                    <a:pt x="66" y="88"/>
                    <a:pt x="66" y="78"/>
                  </a:cubicBezTo>
                  <a:cubicBezTo>
                    <a:pt x="66" y="68"/>
                    <a:pt x="66" y="57"/>
                    <a:pt x="65" y="47"/>
                  </a:cubicBezTo>
                  <a:cubicBezTo>
                    <a:pt x="64" y="37"/>
                    <a:pt x="69" y="27"/>
                    <a:pt x="59" y="18"/>
                  </a:cubicBezTo>
                  <a:cubicBezTo>
                    <a:pt x="58" y="23"/>
                    <a:pt x="57" y="29"/>
                    <a:pt x="57" y="34"/>
                  </a:cubicBezTo>
                  <a:cubicBezTo>
                    <a:pt x="51" y="16"/>
                    <a:pt x="36" y="18"/>
                    <a:pt x="21" y="18"/>
                  </a:cubicBezTo>
                  <a:cubicBezTo>
                    <a:pt x="21" y="29"/>
                    <a:pt x="21" y="40"/>
                    <a:pt x="21" y="50"/>
                  </a:cubicBezTo>
                  <a:cubicBezTo>
                    <a:pt x="33" y="56"/>
                    <a:pt x="42" y="53"/>
                    <a:pt x="50" y="42"/>
                  </a:cubicBezTo>
                  <a:cubicBezTo>
                    <a:pt x="50" y="51"/>
                    <a:pt x="50" y="61"/>
                    <a:pt x="50" y="72"/>
                  </a:cubicBezTo>
                  <a:cubicBezTo>
                    <a:pt x="40" y="63"/>
                    <a:pt x="32" y="58"/>
                    <a:pt x="19" y="61"/>
                  </a:cubicBezTo>
                  <a:cubicBezTo>
                    <a:pt x="19" y="71"/>
                    <a:pt x="19" y="82"/>
                    <a:pt x="19" y="92"/>
                  </a:cubicBezTo>
                  <a:cubicBezTo>
                    <a:pt x="19" y="94"/>
                    <a:pt x="22" y="97"/>
                    <a:pt x="24" y="98"/>
                  </a:cubicBezTo>
                  <a:cubicBezTo>
                    <a:pt x="35" y="104"/>
                    <a:pt x="48" y="99"/>
                    <a:pt x="54" y="88"/>
                  </a:cubicBezTo>
                  <a:cubicBezTo>
                    <a:pt x="55" y="86"/>
                    <a:pt x="56" y="85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59" y="91"/>
                    <a:pt x="57" y="98"/>
                    <a:pt x="56" y="105"/>
                  </a:cubicBezTo>
                  <a:cubicBezTo>
                    <a:pt x="55" y="106"/>
                    <a:pt x="53" y="108"/>
                    <a:pt x="52" y="108"/>
                  </a:cubicBezTo>
                  <a:cubicBezTo>
                    <a:pt x="34" y="107"/>
                    <a:pt x="16" y="106"/>
                    <a:pt x="0" y="105"/>
                  </a:cubicBezTo>
                  <a:cubicBezTo>
                    <a:pt x="2" y="97"/>
                    <a:pt x="5" y="92"/>
                    <a:pt x="5" y="86"/>
                  </a:cubicBezTo>
                  <a:cubicBezTo>
                    <a:pt x="7" y="66"/>
                    <a:pt x="8" y="47"/>
                    <a:pt x="8" y="27"/>
                  </a:cubicBezTo>
                  <a:cubicBezTo>
                    <a:pt x="8" y="21"/>
                    <a:pt x="5" y="15"/>
                    <a:pt x="4" y="10"/>
                  </a:cubicBezTo>
                  <a:cubicBezTo>
                    <a:pt x="17" y="10"/>
                    <a:pt x="31" y="10"/>
                    <a:pt x="45" y="10"/>
                  </a:cubicBezTo>
                  <a:cubicBezTo>
                    <a:pt x="52" y="10"/>
                    <a:pt x="59" y="11"/>
                    <a:pt x="66" y="11"/>
                  </a:cubicBezTo>
                  <a:cubicBezTo>
                    <a:pt x="75" y="11"/>
                    <a:pt x="80" y="14"/>
                    <a:pt x="83" y="23"/>
                  </a:cubicBezTo>
                  <a:cubicBezTo>
                    <a:pt x="89" y="41"/>
                    <a:pt x="96" y="59"/>
                    <a:pt x="103" y="80"/>
                  </a:cubicBezTo>
                  <a:cubicBezTo>
                    <a:pt x="108" y="65"/>
                    <a:pt x="112" y="52"/>
                    <a:pt x="116" y="40"/>
                  </a:cubicBezTo>
                  <a:cubicBezTo>
                    <a:pt x="126" y="6"/>
                    <a:pt x="122" y="12"/>
                    <a:pt x="151" y="8"/>
                  </a:cubicBezTo>
                  <a:cubicBezTo>
                    <a:pt x="157" y="8"/>
                    <a:pt x="163" y="7"/>
                    <a:pt x="169" y="6"/>
                  </a:cubicBezTo>
                  <a:cubicBezTo>
                    <a:pt x="166" y="18"/>
                    <a:pt x="170" y="27"/>
                    <a:pt x="187" y="47"/>
                  </a:cubicBezTo>
                  <a:cubicBezTo>
                    <a:pt x="188" y="32"/>
                    <a:pt x="203" y="20"/>
                    <a:pt x="193" y="3"/>
                  </a:cubicBezTo>
                  <a:cubicBezTo>
                    <a:pt x="200" y="2"/>
                    <a:pt x="208" y="2"/>
                    <a:pt x="218" y="0"/>
                  </a:cubicBezTo>
                  <a:cubicBezTo>
                    <a:pt x="215" y="5"/>
                    <a:pt x="213" y="7"/>
                    <a:pt x="211" y="9"/>
                  </a:cubicBezTo>
                  <a:cubicBezTo>
                    <a:pt x="196" y="31"/>
                    <a:pt x="188" y="54"/>
                    <a:pt x="192" y="81"/>
                  </a:cubicBezTo>
                  <a:cubicBezTo>
                    <a:pt x="193" y="87"/>
                    <a:pt x="197" y="93"/>
                    <a:pt x="200" y="10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2A9E6AF-7A1C-4286-85BA-05F460138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9392" y="2038024"/>
              <a:ext cx="667668" cy="528571"/>
            </a:xfrm>
            <a:custGeom>
              <a:avLst/>
              <a:gdLst>
                <a:gd name="T0" fmla="*/ 92 w 165"/>
                <a:gd name="T1" fmla="*/ 106 h 131"/>
                <a:gd name="T2" fmla="*/ 75 w 165"/>
                <a:gd name="T3" fmla="*/ 84 h 131"/>
                <a:gd name="T4" fmla="*/ 82 w 165"/>
                <a:gd name="T5" fmla="*/ 109 h 131"/>
                <a:gd name="T6" fmla="*/ 90 w 165"/>
                <a:gd name="T7" fmla="*/ 123 h 131"/>
                <a:gd name="T8" fmla="*/ 74 w 165"/>
                <a:gd name="T9" fmla="*/ 131 h 131"/>
                <a:gd name="T10" fmla="*/ 46 w 165"/>
                <a:gd name="T11" fmla="*/ 127 h 131"/>
                <a:gd name="T12" fmla="*/ 30 w 165"/>
                <a:gd name="T13" fmla="*/ 117 h 131"/>
                <a:gd name="T14" fmla="*/ 31 w 165"/>
                <a:gd name="T15" fmla="*/ 112 h 131"/>
                <a:gd name="T16" fmla="*/ 54 w 165"/>
                <a:gd name="T17" fmla="*/ 114 h 131"/>
                <a:gd name="T18" fmla="*/ 61 w 165"/>
                <a:gd name="T19" fmla="*/ 105 h 131"/>
                <a:gd name="T20" fmla="*/ 55 w 165"/>
                <a:gd name="T21" fmla="*/ 87 h 131"/>
                <a:gd name="T22" fmla="*/ 16 w 165"/>
                <a:gd name="T23" fmla="*/ 58 h 131"/>
                <a:gd name="T24" fmla="*/ 2 w 165"/>
                <a:gd name="T25" fmla="*/ 50 h 131"/>
                <a:gd name="T26" fmla="*/ 10 w 165"/>
                <a:gd name="T27" fmla="*/ 36 h 131"/>
                <a:gd name="T28" fmla="*/ 46 w 165"/>
                <a:gd name="T29" fmla="*/ 35 h 131"/>
                <a:gd name="T30" fmla="*/ 53 w 165"/>
                <a:gd name="T31" fmla="*/ 16 h 131"/>
                <a:gd name="T32" fmla="*/ 67 w 165"/>
                <a:gd name="T33" fmla="*/ 0 h 131"/>
                <a:gd name="T34" fmla="*/ 79 w 165"/>
                <a:gd name="T35" fmla="*/ 17 h 131"/>
                <a:gd name="T36" fmla="*/ 89 w 165"/>
                <a:gd name="T37" fmla="*/ 47 h 131"/>
                <a:gd name="T38" fmla="*/ 99 w 165"/>
                <a:gd name="T39" fmla="*/ 29 h 131"/>
                <a:gd name="T40" fmla="*/ 102 w 165"/>
                <a:gd name="T41" fmla="*/ 29 h 131"/>
                <a:gd name="T42" fmla="*/ 105 w 165"/>
                <a:gd name="T43" fmla="*/ 48 h 131"/>
                <a:gd name="T44" fmla="*/ 121 w 165"/>
                <a:gd name="T45" fmla="*/ 76 h 131"/>
                <a:gd name="T46" fmla="*/ 165 w 165"/>
                <a:gd name="T47" fmla="*/ 105 h 131"/>
                <a:gd name="T48" fmla="*/ 107 w 165"/>
                <a:gd name="T49" fmla="*/ 96 h 131"/>
                <a:gd name="T50" fmla="*/ 92 w 165"/>
                <a:gd name="T51" fmla="*/ 106 h 131"/>
                <a:gd name="T52" fmla="*/ 64 w 165"/>
                <a:gd name="T53" fmla="*/ 26 h 131"/>
                <a:gd name="T54" fmla="*/ 74 w 165"/>
                <a:gd name="T55" fmla="*/ 45 h 131"/>
                <a:gd name="T56" fmla="*/ 64 w 165"/>
                <a:gd name="T57" fmla="*/ 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5" h="131">
                  <a:moveTo>
                    <a:pt x="92" y="106"/>
                  </a:moveTo>
                  <a:cubicBezTo>
                    <a:pt x="90" y="87"/>
                    <a:pt x="90" y="87"/>
                    <a:pt x="75" y="84"/>
                  </a:cubicBezTo>
                  <a:cubicBezTo>
                    <a:pt x="70" y="96"/>
                    <a:pt x="72" y="101"/>
                    <a:pt x="82" y="109"/>
                  </a:cubicBezTo>
                  <a:cubicBezTo>
                    <a:pt x="87" y="112"/>
                    <a:pt x="92" y="116"/>
                    <a:pt x="90" y="123"/>
                  </a:cubicBezTo>
                  <a:cubicBezTo>
                    <a:pt x="87" y="131"/>
                    <a:pt x="80" y="131"/>
                    <a:pt x="74" y="131"/>
                  </a:cubicBezTo>
                  <a:cubicBezTo>
                    <a:pt x="64" y="130"/>
                    <a:pt x="55" y="129"/>
                    <a:pt x="46" y="127"/>
                  </a:cubicBezTo>
                  <a:cubicBezTo>
                    <a:pt x="40" y="125"/>
                    <a:pt x="35" y="120"/>
                    <a:pt x="30" y="117"/>
                  </a:cubicBezTo>
                  <a:cubicBezTo>
                    <a:pt x="30" y="115"/>
                    <a:pt x="30" y="114"/>
                    <a:pt x="31" y="112"/>
                  </a:cubicBezTo>
                  <a:cubicBezTo>
                    <a:pt x="39" y="113"/>
                    <a:pt x="46" y="113"/>
                    <a:pt x="54" y="114"/>
                  </a:cubicBezTo>
                  <a:cubicBezTo>
                    <a:pt x="62" y="115"/>
                    <a:pt x="64" y="113"/>
                    <a:pt x="61" y="105"/>
                  </a:cubicBezTo>
                  <a:cubicBezTo>
                    <a:pt x="59" y="99"/>
                    <a:pt x="56" y="93"/>
                    <a:pt x="55" y="87"/>
                  </a:cubicBezTo>
                  <a:cubicBezTo>
                    <a:pt x="50" y="67"/>
                    <a:pt x="35" y="60"/>
                    <a:pt x="16" y="58"/>
                  </a:cubicBezTo>
                  <a:cubicBezTo>
                    <a:pt x="9" y="58"/>
                    <a:pt x="3" y="58"/>
                    <a:pt x="2" y="50"/>
                  </a:cubicBezTo>
                  <a:cubicBezTo>
                    <a:pt x="0" y="43"/>
                    <a:pt x="5" y="40"/>
                    <a:pt x="10" y="36"/>
                  </a:cubicBezTo>
                  <a:cubicBezTo>
                    <a:pt x="21" y="28"/>
                    <a:pt x="33" y="26"/>
                    <a:pt x="46" y="35"/>
                  </a:cubicBezTo>
                  <a:cubicBezTo>
                    <a:pt x="49" y="28"/>
                    <a:pt x="50" y="22"/>
                    <a:pt x="53" y="16"/>
                  </a:cubicBezTo>
                  <a:cubicBezTo>
                    <a:pt x="57" y="10"/>
                    <a:pt x="62" y="5"/>
                    <a:pt x="67" y="0"/>
                  </a:cubicBezTo>
                  <a:cubicBezTo>
                    <a:pt x="71" y="6"/>
                    <a:pt x="76" y="11"/>
                    <a:pt x="79" y="17"/>
                  </a:cubicBezTo>
                  <a:cubicBezTo>
                    <a:pt x="83" y="26"/>
                    <a:pt x="85" y="36"/>
                    <a:pt x="89" y="47"/>
                  </a:cubicBezTo>
                  <a:cubicBezTo>
                    <a:pt x="93" y="40"/>
                    <a:pt x="96" y="34"/>
                    <a:pt x="99" y="29"/>
                  </a:cubicBezTo>
                  <a:cubicBezTo>
                    <a:pt x="100" y="29"/>
                    <a:pt x="101" y="29"/>
                    <a:pt x="102" y="29"/>
                  </a:cubicBezTo>
                  <a:cubicBezTo>
                    <a:pt x="103" y="35"/>
                    <a:pt x="105" y="42"/>
                    <a:pt x="105" y="48"/>
                  </a:cubicBezTo>
                  <a:cubicBezTo>
                    <a:pt x="106" y="60"/>
                    <a:pt x="111" y="69"/>
                    <a:pt x="121" y="76"/>
                  </a:cubicBezTo>
                  <a:cubicBezTo>
                    <a:pt x="136" y="85"/>
                    <a:pt x="151" y="94"/>
                    <a:pt x="165" y="105"/>
                  </a:cubicBezTo>
                  <a:cubicBezTo>
                    <a:pt x="144" y="111"/>
                    <a:pt x="126" y="100"/>
                    <a:pt x="107" y="96"/>
                  </a:cubicBezTo>
                  <a:cubicBezTo>
                    <a:pt x="106" y="105"/>
                    <a:pt x="101" y="108"/>
                    <a:pt x="92" y="106"/>
                  </a:cubicBezTo>
                  <a:close/>
                  <a:moveTo>
                    <a:pt x="64" y="26"/>
                  </a:moveTo>
                  <a:cubicBezTo>
                    <a:pt x="58" y="39"/>
                    <a:pt x="61" y="44"/>
                    <a:pt x="74" y="45"/>
                  </a:cubicBezTo>
                  <a:cubicBezTo>
                    <a:pt x="71" y="39"/>
                    <a:pt x="68" y="33"/>
                    <a:pt x="6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063E7A10-9FED-4BAD-8B9E-F567A83A2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02482" y="2079754"/>
              <a:ext cx="591164" cy="549435"/>
            </a:xfrm>
            <a:custGeom>
              <a:avLst/>
              <a:gdLst>
                <a:gd name="T0" fmla="*/ 117 w 147"/>
                <a:gd name="T1" fmla="*/ 11 h 137"/>
                <a:gd name="T2" fmla="*/ 97 w 147"/>
                <a:gd name="T3" fmla="*/ 20 h 137"/>
                <a:gd name="T4" fmla="*/ 123 w 147"/>
                <a:gd name="T5" fmla="*/ 38 h 137"/>
                <a:gd name="T6" fmla="*/ 140 w 147"/>
                <a:gd name="T7" fmla="*/ 54 h 137"/>
                <a:gd name="T8" fmla="*/ 135 w 147"/>
                <a:gd name="T9" fmla="*/ 76 h 137"/>
                <a:gd name="T10" fmla="*/ 108 w 147"/>
                <a:gd name="T11" fmla="*/ 77 h 137"/>
                <a:gd name="T12" fmla="*/ 72 w 147"/>
                <a:gd name="T13" fmla="*/ 52 h 137"/>
                <a:gd name="T14" fmla="*/ 62 w 147"/>
                <a:gd name="T15" fmla="*/ 47 h 137"/>
                <a:gd name="T16" fmla="*/ 60 w 147"/>
                <a:gd name="T17" fmla="*/ 49 h 137"/>
                <a:gd name="T18" fmla="*/ 77 w 147"/>
                <a:gd name="T19" fmla="*/ 64 h 137"/>
                <a:gd name="T20" fmla="*/ 83 w 147"/>
                <a:gd name="T21" fmla="*/ 72 h 137"/>
                <a:gd name="T22" fmla="*/ 77 w 147"/>
                <a:gd name="T23" fmla="*/ 79 h 137"/>
                <a:gd name="T24" fmla="*/ 41 w 147"/>
                <a:gd name="T25" fmla="*/ 84 h 137"/>
                <a:gd name="T26" fmla="*/ 37 w 147"/>
                <a:gd name="T27" fmla="*/ 86 h 137"/>
                <a:gd name="T28" fmla="*/ 34 w 147"/>
                <a:gd name="T29" fmla="*/ 110 h 137"/>
                <a:gd name="T30" fmla="*/ 40 w 147"/>
                <a:gd name="T31" fmla="*/ 111 h 137"/>
                <a:gd name="T32" fmla="*/ 51 w 147"/>
                <a:gd name="T33" fmla="*/ 108 h 137"/>
                <a:gd name="T34" fmla="*/ 36 w 147"/>
                <a:gd name="T35" fmla="*/ 137 h 137"/>
                <a:gd name="T36" fmla="*/ 25 w 147"/>
                <a:gd name="T37" fmla="*/ 131 h 137"/>
                <a:gd name="T38" fmla="*/ 6 w 147"/>
                <a:gd name="T39" fmla="*/ 101 h 137"/>
                <a:gd name="T40" fmla="*/ 11 w 147"/>
                <a:gd name="T41" fmla="*/ 83 h 137"/>
                <a:gd name="T42" fmla="*/ 34 w 147"/>
                <a:gd name="T43" fmla="*/ 72 h 137"/>
                <a:gd name="T44" fmla="*/ 1 w 147"/>
                <a:gd name="T45" fmla="*/ 54 h 137"/>
                <a:gd name="T46" fmla="*/ 31 w 147"/>
                <a:gd name="T47" fmla="*/ 45 h 137"/>
                <a:gd name="T48" fmla="*/ 48 w 147"/>
                <a:gd name="T49" fmla="*/ 41 h 137"/>
                <a:gd name="T50" fmla="*/ 64 w 147"/>
                <a:gd name="T51" fmla="*/ 37 h 137"/>
                <a:gd name="T52" fmla="*/ 73 w 147"/>
                <a:gd name="T53" fmla="*/ 39 h 137"/>
                <a:gd name="T54" fmla="*/ 68 w 147"/>
                <a:gd name="T55" fmla="*/ 29 h 137"/>
                <a:gd name="T56" fmla="*/ 59 w 147"/>
                <a:gd name="T57" fmla="*/ 22 h 137"/>
                <a:gd name="T58" fmla="*/ 66 w 147"/>
                <a:gd name="T59" fmla="*/ 12 h 137"/>
                <a:gd name="T60" fmla="*/ 117 w 147"/>
                <a:gd name="T61" fmla="*/ 11 h 137"/>
                <a:gd name="T62" fmla="*/ 85 w 147"/>
                <a:gd name="T63" fmla="*/ 29 h 137"/>
                <a:gd name="T64" fmla="*/ 82 w 147"/>
                <a:gd name="T65" fmla="*/ 32 h 137"/>
                <a:gd name="T66" fmla="*/ 114 w 147"/>
                <a:gd name="T67" fmla="*/ 63 h 137"/>
                <a:gd name="T68" fmla="*/ 128 w 147"/>
                <a:gd name="T69" fmla="*/ 55 h 137"/>
                <a:gd name="T70" fmla="*/ 85 w 147"/>
                <a:gd name="T71" fmla="*/ 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7" h="137">
                  <a:moveTo>
                    <a:pt x="117" y="11"/>
                  </a:moveTo>
                  <a:cubicBezTo>
                    <a:pt x="111" y="14"/>
                    <a:pt x="105" y="17"/>
                    <a:pt x="97" y="20"/>
                  </a:cubicBezTo>
                  <a:cubicBezTo>
                    <a:pt x="106" y="27"/>
                    <a:pt x="115" y="32"/>
                    <a:pt x="123" y="38"/>
                  </a:cubicBezTo>
                  <a:cubicBezTo>
                    <a:pt x="129" y="43"/>
                    <a:pt x="135" y="48"/>
                    <a:pt x="140" y="54"/>
                  </a:cubicBezTo>
                  <a:cubicBezTo>
                    <a:pt x="147" y="61"/>
                    <a:pt x="145" y="72"/>
                    <a:pt x="135" y="76"/>
                  </a:cubicBezTo>
                  <a:cubicBezTo>
                    <a:pt x="126" y="80"/>
                    <a:pt x="117" y="82"/>
                    <a:pt x="108" y="77"/>
                  </a:cubicBezTo>
                  <a:cubicBezTo>
                    <a:pt x="96" y="69"/>
                    <a:pt x="84" y="60"/>
                    <a:pt x="72" y="52"/>
                  </a:cubicBezTo>
                  <a:cubicBezTo>
                    <a:pt x="69" y="50"/>
                    <a:pt x="65" y="48"/>
                    <a:pt x="62" y="47"/>
                  </a:cubicBezTo>
                  <a:cubicBezTo>
                    <a:pt x="61" y="47"/>
                    <a:pt x="61" y="48"/>
                    <a:pt x="60" y="49"/>
                  </a:cubicBezTo>
                  <a:cubicBezTo>
                    <a:pt x="66" y="54"/>
                    <a:pt x="71" y="59"/>
                    <a:pt x="77" y="64"/>
                  </a:cubicBezTo>
                  <a:cubicBezTo>
                    <a:pt x="79" y="66"/>
                    <a:pt x="82" y="69"/>
                    <a:pt x="83" y="72"/>
                  </a:cubicBezTo>
                  <a:cubicBezTo>
                    <a:pt x="85" y="76"/>
                    <a:pt x="83" y="82"/>
                    <a:pt x="77" y="79"/>
                  </a:cubicBezTo>
                  <a:cubicBezTo>
                    <a:pt x="64" y="71"/>
                    <a:pt x="53" y="79"/>
                    <a:pt x="41" y="84"/>
                  </a:cubicBezTo>
                  <a:cubicBezTo>
                    <a:pt x="40" y="84"/>
                    <a:pt x="39" y="85"/>
                    <a:pt x="37" y="86"/>
                  </a:cubicBezTo>
                  <a:cubicBezTo>
                    <a:pt x="23" y="92"/>
                    <a:pt x="22" y="101"/>
                    <a:pt x="34" y="110"/>
                  </a:cubicBezTo>
                  <a:cubicBezTo>
                    <a:pt x="35" y="111"/>
                    <a:pt x="38" y="111"/>
                    <a:pt x="40" y="111"/>
                  </a:cubicBezTo>
                  <a:cubicBezTo>
                    <a:pt x="43" y="110"/>
                    <a:pt x="46" y="109"/>
                    <a:pt x="51" y="108"/>
                  </a:cubicBezTo>
                  <a:cubicBezTo>
                    <a:pt x="50" y="121"/>
                    <a:pt x="41" y="128"/>
                    <a:pt x="36" y="137"/>
                  </a:cubicBezTo>
                  <a:cubicBezTo>
                    <a:pt x="35" y="137"/>
                    <a:pt x="26" y="134"/>
                    <a:pt x="25" y="131"/>
                  </a:cubicBezTo>
                  <a:cubicBezTo>
                    <a:pt x="22" y="119"/>
                    <a:pt x="15" y="110"/>
                    <a:pt x="6" y="101"/>
                  </a:cubicBezTo>
                  <a:cubicBezTo>
                    <a:pt x="0" y="95"/>
                    <a:pt x="2" y="88"/>
                    <a:pt x="11" y="83"/>
                  </a:cubicBezTo>
                  <a:cubicBezTo>
                    <a:pt x="19" y="79"/>
                    <a:pt x="27" y="75"/>
                    <a:pt x="34" y="72"/>
                  </a:cubicBezTo>
                  <a:cubicBezTo>
                    <a:pt x="24" y="66"/>
                    <a:pt x="13" y="60"/>
                    <a:pt x="1" y="54"/>
                  </a:cubicBezTo>
                  <a:cubicBezTo>
                    <a:pt x="11" y="45"/>
                    <a:pt x="21" y="43"/>
                    <a:pt x="31" y="45"/>
                  </a:cubicBezTo>
                  <a:cubicBezTo>
                    <a:pt x="38" y="46"/>
                    <a:pt x="43" y="45"/>
                    <a:pt x="48" y="41"/>
                  </a:cubicBezTo>
                  <a:cubicBezTo>
                    <a:pt x="52" y="38"/>
                    <a:pt x="59" y="38"/>
                    <a:pt x="64" y="37"/>
                  </a:cubicBezTo>
                  <a:cubicBezTo>
                    <a:pt x="67" y="37"/>
                    <a:pt x="70" y="38"/>
                    <a:pt x="73" y="39"/>
                  </a:cubicBezTo>
                  <a:cubicBezTo>
                    <a:pt x="76" y="33"/>
                    <a:pt x="73" y="31"/>
                    <a:pt x="68" y="29"/>
                  </a:cubicBezTo>
                  <a:cubicBezTo>
                    <a:pt x="64" y="28"/>
                    <a:pt x="59" y="24"/>
                    <a:pt x="59" y="22"/>
                  </a:cubicBezTo>
                  <a:cubicBezTo>
                    <a:pt x="60" y="18"/>
                    <a:pt x="63" y="14"/>
                    <a:pt x="66" y="12"/>
                  </a:cubicBezTo>
                  <a:cubicBezTo>
                    <a:pt x="84" y="0"/>
                    <a:pt x="103" y="0"/>
                    <a:pt x="117" y="11"/>
                  </a:cubicBezTo>
                  <a:close/>
                  <a:moveTo>
                    <a:pt x="85" y="29"/>
                  </a:moveTo>
                  <a:cubicBezTo>
                    <a:pt x="84" y="30"/>
                    <a:pt x="83" y="31"/>
                    <a:pt x="82" y="32"/>
                  </a:cubicBezTo>
                  <a:cubicBezTo>
                    <a:pt x="87" y="48"/>
                    <a:pt x="100" y="57"/>
                    <a:pt x="114" y="63"/>
                  </a:cubicBezTo>
                  <a:cubicBezTo>
                    <a:pt x="122" y="67"/>
                    <a:pt x="125" y="63"/>
                    <a:pt x="128" y="55"/>
                  </a:cubicBezTo>
                  <a:cubicBezTo>
                    <a:pt x="113" y="46"/>
                    <a:pt x="99" y="38"/>
                    <a:pt x="85" y="2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38F4546-9D63-496B-9E67-C68F4A843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2600" y="295831"/>
              <a:ext cx="306015" cy="698964"/>
            </a:xfrm>
            <a:custGeom>
              <a:avLst/>
              <a:gdLst>
                <a:gd name="T0" fmla="*/ 37 w 76"/>
                <a:gd name="T1" fmla="*/ 173 h 174"/>
                <a:gd name="T2" fmla="*/ 33 w 76"/>
                <a:gd name="T3" fmla="*/ 91 h 174"/>
                <a:gd name="T4" fmla="*/ 3 w 76"/>
                <a:gd name="T5" fmla="*/ 104 h 174"/>
                <a:gd name="T6" fmla="*/ 8 w 76"/>
                <a:gd name="T7" fmla="*/ 74 h 174"/>
                <a:gd name="T8" fmla="*/ 13 w 76"/>
                <a:gd name="T9" fmla="*/ 50 h 174"/>
                <a:gd name="T10" fmla="*/ 13 w 76"/>
                <a:gd name="T11" fmla="*/ 40 h 174"/>
                <a:gd name="T12" fmla="*/ 14 w 76"/>
                <a:gd name="T13" fmla="*/ 17 h 174"/>
                <a:gd name="T14" fmla="*/ 13 w 76"/>
                <a:gd name="T15" fmla="*/ 14 h 174"/>
                <a:gd name="T16" fmla="*/ 15 w 76"/>
                <a:gd name="T17" fmla="*/ 13 h 174"/>
                <a:gd name="T18" fmla="*/ 41 w 76"/>
                <a:gd name="T19" fmla="*/ 2 h 174"/>
                <a:gd name="T20" fmla="*/ 51 w 76"/>
                <a:gd name="T21" fmla="*/ 2 h 174"/>
                <a:gd name="T22" fmla="*/ 62 w 76"/>
                <a:gd name="T23" fmla="*/ 28 h 174"/>
                <a:gd name="T24" fmla="*/ 71 w 76"/>
                <a:gd name="T25" fmla="*/ 62 h 174"/>
                <a:gd name="T26" fmla="*/ 68 w 76"/>
                <a:gd name="T27" fmla="*/ 76 h 174"/>
                <a:gd name="T28" fmla="*/ 57 w 76"/>
                <a:gd name="T29" fmla="*/ 99 h 174"/>
                <a:gd name="T30" fmla="*/ 45 w 76"/>
                <a:gd name="T31" fmla="*/ 164 h 174"/>
                <a:gd name="T32" fmla="*/ 40 w 76"/>
                <a:gd name="T33" fmla="*/ 174 h 174"/>
                <a:gd name="T34" fmla="*/ 37 w 76"/>
                <a:gd name="T35" fmla="*/ 173 h 174"/>
                <a:gd name="T36" fmla="*/ 33 w 76"/>
                <a:gd name="T37" fmla="*/ 33 h 174"/>
                <a:gd name="T38" fmla="*/ 29 w 76"/>
                <a:gd name="T39" fmla="*/ 33 h 174"/>
                <a:gd name="T40" fmla="*/ 30 w 76"/>
                <a:gd name="T41" fmla="*/ 44 h 174"/>
                <a:gd name="T42" fmla="*/ 27 w 76"/>
                <a:gd name="T43" fmla="*/ 67 h 174"/>
                <a:gd name="T44" fmla="*/ 22 w 76"/>
                <a:gd name="T45" fmla="*/ 75 h 174"/>
                <a:gd name="T46" fmla="*/ 24 w 76"/>
                <a:gd name="T47" fmla="*/ 77 h 174"/>
                <a:gd name="T48" fmla="*/ 33 w 76"/>
                <a:gd name="T49" fmla="*/ 67 h 174"/>
                <a:gd name="T50" fmla="*/ 33 w 76"/>
                <a:gd name="T51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174">
                  <a:moveTo>
                    <a:pt x="37" y="173"/>
                  </a:moveTo>
                  <a:cubicBezTo>
                    <a:pt x="36" y="146"/>
                    <a:pt x="35" y="119"/>
                    <a:pt x="33" y="91"/>
                  </a:cubicBezTo>
                  <a:cubicBezTo>
                    <a:pt x="23" y="95"/>
                    <a:pt x="14" y="99"/>
                    <a:pt x="3" y="104"/>
                  </a:cubicBezTo>
                  <a:cubicBezTo>
                    <a:pt x="1" y="93"/>
                    <a:pt x="0" y="82"/>
                    <a:pt x="8" y="74"/>
                  </a:cubicBezTo>
                  <a:cubicBezTo>
                    <a:pt x="15" y="67"/>
                    <a:pt x="17" y="59"/>
                    <a:pt x="13" y="50"/>
                  </a:cubicBezTo>
                  <a:cubicBezTo>
                    <a:pt x="12" y="47"/>
                    <a:pt x="12" y="42"/>
                    <a:pt x="13" y="40"/>
                  </a:cubicBezTo>
                  <a:cubicBezTo>
                    <a:pt x="21" y="32"/>
                    <a:pt x="18" y="25"/>
                    <a:pt x="14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26" y="16"/>
                    <a:pt x="35" y="14"/>
                    <a:pt x="41" y="2"/>
                  </a:cubicBezTo>
                  <a:cubicBezTo>
                    <a:pt x="42" y="0"/>
                    <a:pt x="49" y="0"/>
                    <a:pt x="51" y="2"/>
                  </a:cubicBezTo>
                  <a:cubicBezTo>
                    <a:pt x="61" y="8"/>
                    <a:pt x="63" y="17"/>
                    <a:pt x="62" y="28"/>
                  </a:cubicBezTo>
                  <a:cubicBezTo>
                    <a:pt x="61" y="41"/>
                    <a:pt x="61" y="52"/>
                    <a:pt x="71" y="62"/>
                  </a:cubicBezTo>
                  <a:cubicBezTo>
                    <a:pt x="76" y="67"/>
                    <a:pt x="74" y="73"/>
                    <a:pt x="68" y="76"/>
                  </a:cubicBezTo>
                  <a:cubicBezTo>
                    <a:pt x="59" y="81"/>
                    <a:pt x="58" y="89"/>
                    <a:pt x="57" y="99"/>
                  </a:cubicBezTo>
                  <a:cubicBezTo>
                    <a:pt x="54" y="121"/>
                    <a:pt x="50" y="143"/>
                    <a:pt x="45" y="164"/>
                  </a:cubicBezTo>
                  <a:cubicBezTo>
                    <a:pt x="45" y="168"/>
                    <a:pt x="42" y="171"/>
                    <a:pt x="40" y="174"/>
                  </a:cubicBezTo>
                  <a:cubicBezTo>
                    <a:pt x="39" y="174"/>
                    <a:pt x="38" y="173"/>
                    <a:pt x="37" y="173"/>
                  </a:cubicBezTo>
                  <a:close/>
                  <a:moveTo>
                    <a:pt x="33" y="33"/>
                  </a:moveTo>
                  <a:cubicBezTo>
                    <a:pt x="32" y="33"/>
                    <a:pt x="31" y="33"/>
                    <a:pt x="29" y="33"/>
                  </a:cubicBezTo>
                  <a:cubicBezTo>
                    <a:pt x="30" y="37"/>
                    <a:pt x="29" y="41"/>
                    <a:pt x="30" y="44"/>
                  </a:cubicBezTo>
                  <a:cubicBezTo>
                    <a:pt x="35" y="53"/>
                    <a:pt x="32" y="60"/>
                    <a:pt x="27" y="67"/>
                  </a:cubicBezTo>
                  <a:cubicBezTo>
                    <a:pt x="25" y="70"/>
                    <a:pt x="23" y="72"/>
                    <a:pt x="22" y="75"/>
                  </a:cubicBezTo>
                  <a:cubicBezTo>
                    <a:pt x="23" y="75"/>
                    <a:pt x="23" y="76"/>
                    <a:pt x="24" y="77"/>
                  </a:cubicBezTo>
                  <a:cubicBezTo>
                    <a:pt x="27" y="73"/>
                    <a:pt x="32" y="71"/>
                    <a:pt x="33" y="67"/>
                  </a:cubicBezTo>
                  <a:cubicBezTo>
                    <a:pt x="34" y="56"/>
                    <a:pt x="33" y="45"/>
                    <a:pt x="33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93A4E34E-0916-46E8-90D0-0A4411153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7152" y="6068375"/>
              <a:ext cx="605074" cy="465977"/>
            </a:xfrm>
            <a:custGeom>
              <a:avLst/>
              <a:gdLst>
                <a:gd name="T0" fmla="*/ 17 w 150"/>
                <a:gd name="T1" fmla="*/ 93 h 116"/>
                <a:gd name="T2" fmla="*/ 0 w 150"/>
                <a:gd name="T3" fmla="*/ 88 h 116"/>
                <a:gd name="T4" fmla="*/ 46 w 150"/>
                <a:gd name="T5" fmla="*/ 0 h 116"/>
                <a:gd name="T6" fmla="*/ 50 w 150"/>
                <a:gd name="T7" fmla="*/ 0 h 116"/>
                <a:gd name="T8" fmla="*/ 56 w 150"/>
                <a:gd name="T9" fmla="*/ 38 h 116"/>
                <a:gd name="T10" fmla="*/ 66 w 150"/>
                <a:gd name="T11" fmla="*/ 89 h 116"/>
                <a:gd name="T12" fmla="*/ 73 w 150"/>
                <a:gd name="T13" fmla="*/ 99 h 116"/>
                <a:gd name="T14" fmla="*/ 78 w 150"/>
                <a:gd name="T15" fmla="*/ 89 h 116"/>
                <a:gd name="T16" fmla="*/ 84 w 150"/>
                <a:gd name="T17" fmla="*/ 33 h 116"/>
                <a:gd name="T18" fmla="*/ 81 w 150"/>
                <a:gd name="T19" fmla="*/ 9 h 116"/>
                <a:gd name="T20" fmla="*/ 123 w 150"/>
                <a:gd name="T21" fmla="*/ 19 h 116"/>
                <a:gd name="T22" fmla="*/ 146 w 150"/>
                <a:gd name="T23" fmla="*/ 73 h 116"/>
                <a:gd name="T24" fmla="*/ 90 w 150"/>
                <a:gd name="T25" fmla="*/ 109 h 116"/>
                <a:gd name="T26" fmla="*/ 56 w 150"/>
                <a:gd name="T27" fmla="*/ 102 h 116"/>
                <a:gd name="T28" fmla="*/ 42 w 150"/>
                <a:gd name="T29" fmla="*/ 98 h 116"/>
                <a:gd name="T30" fmla="*/ 48 w 150"/>
                <a:gd name="T31" fmla="*/ 74 h 116"/>
                <a:gd name="T32" fmla="*/ 24 w 150"/>
                <a:gd name="T33" fmla="*/ 64 h 116"/>
                <a:gd name="T34" fmla="*/ 17 w 150"/>
                <a:gd name="T35" fmla="*/ 93 h 116"/>
                <a:gd name="T36" fmla="*/ 134 w 150"/>
                <a:gd name="T37" fmla="*/ 63 h 116"/>
                <a:gd name="T38" fmla="*/ 125 w 150"/>
                <a:gd name="T39" fmla="*/ 36 h 116"/>
                <a:gd name="T40" fmla="*/ 107 w 150"/>
                <a:gd name="T41" fmla="*/ 22 h 116"/>
                <a:gd name="T42" fmla="*/ 99 w 150"/>
                <a:gd name="T43" fmla="*/ 27 h 116"/>
                <a:gd name="T44" fmla="*/ 93 w 150"/>
                <a:gd name="T45" fmla="*/ 96 h 116"/>
                <a:gd name="T46" fmla="*/ 97 w 150"/>
                <a:gd name="T47" fmla="*/ 103 h 116"/>
                <a:gd name="T48" fmla="*/ 121 w 150"/>
                <a:gd name="T49" fmla="*/ 96 h 116"/>
                <a:gd name="T50" fmla="*/ 134 w 150"/>
                <a:gd name="T51" fmla="*/ 63 h 116"/>
                <a:gd name="T52" fmla="*/ 44 w 150"/>
                <a:gd name="T53" fmla="*/ 26 h 116"/>
                <a:gd name="T54" fmla="*/ 42 w 150"/>
                <a:gd name="T55" fmla="*/ 25 h 116"/>
                <a:gd name="T56" fmla="*/ 27 w 150"/>
                <a:gd name="T57" fmla="*/ 51 h 116"/>
                <a:gd name="T58" fmla="*/ 49 w 150"/>
                <a:gd name="T59" fmla="*/ 58 h 116"/>
                <a:gd name="T60" fmla="*/ 44 w 150"/>
                <a:gd name="T61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16">
                  <a:moveTo>
                    <a:pt x="17" y="93"/>
                  </a:moveTo>
                  <a:cubicBezTo>
                    <a:pt x="11" y="91"/>
                    <a:pt x="6" y="90"/>
                    <a:pt x="0" y="88"/>
                  </a:cubicBezTo>
                  <a:cubicBezTo>
                    <a:pt x="15" y="58"/>
                    <a:pt x="31" y="29"/>
                    <a:pt x="46" y="0"/>
                  </a:cubicBezTo>
                  <a:cubicBezTo>
                    <a:pt x="47" y="0"/>
                    <a:pt x="48" y="0"/>
                    <a:pt x="50" y="0"/>
                  </a:cubicBezTo>
                  <a:cubicBezTo>
                    <a:pt x="52" y="13"/>
                    <a:pt x="54" y="25"/>
                    <a:pt x="56" y="38"/>
                  </a:cubicBezTo>
                  <a:cubicBezTo>
                    <a:pt x="59" y="55"/>
                    <a:pt x="62" y="72"/>
                    <a:pt x="66" y="89"/>
                  </a:cubicBezTo>
                  <a:cubicBezTo>
                    <a:pt x="67" y="93"/>
                    <a:pt x="70" y="96"/>
                    <a:pt x="73" y="99"/>
                  </a:cubicBezTo>
                  <a:cubicBezTo>
                    <a:pt x="75" y="96"/>
                    <a:pt x="78" y="93"/>
                    <a:pt x="78" y="89"/>
                  </a:cubicBezTo>
                  <a:cubicBezTo>
                    <a:pt x="81" y="70"/>
                    <a:pt x="83" y="52"/>
                    <a:pt x="84" y="33"/>
                  </a:cubicBezTo>
                  <a:cubicBezTo>
                    <a:pt x="85" y="26"/>
                    <a:pt x="83" y="19"/>
                    <a:pt x="81" y="9"/>
                  </a:cubicBezTo>
                  <a:cubicBezTo>
                    <a:pt x="95" y="12"/>
                    <a:pt x="110" y="14"/>
                    <a:pt x="123" y="19"/>
                  </a:cubicBezTo>
                  <a:cubicBezTo>
                    <a:pt x="141" y="27"/>
                    <a:pt x="150" y="51"/>
                    <a:pt x="146" y="73"/>
                  </a:cubicBezTo>
                  <a:cubicBezTo>
                    <a:pt x="140" y="104"/>
                    <a:pt x="121" y="116"/>
                    <a:pt x="90" y="109"/>
                  </a:cubicBezTo>
                  <a:cubicBezTo>
                    <a:pt x="79" y="107"/>
                    <a:pt x="67" y="105"/>
                    <a:pt x="56" y="102"/>
                  </a:cubicBezTo>
                  <a:cubicBezTo>
                    <a:pt x="51" y="101"/>
                    <a:pt x="47" y="100"/>
                    <a:pt x="42" y="98"/>
                  </a:cubicBezTo>
                  <a:cubicBezTo>
                    <a:pt x="50" y="91"/>
                    <a:pt x="54" y="79"/>
                    <a:pt x="48" y="74"/>
                  </a:cubicBezTo>
                  <a:cubicBezTo>
                    <a:pt x="42" y="68"/>
                    <a:pt x="32" y="65"/>
                    <a:pt x="24" y="64"/>
                  </a:cubicBezTo>
                  <a:cubicBezTo>
                    <a:pt x="18" y="64"/>
                    <a:pt x="15" y="79"/>
                    <a:pt x="17" y="93"/>
                  </a:cubicBezTo>
                  <a:close/>
                  <a:moveTo>
                    <a:pt x="134" y="63"/>
                  </a:moveTo>
                  <a:cubicBezTo>
                    <a:pt x="131" y="53"/>
                    <a:pt x="130" y="43"/>
                    <a:pt x="125" y="36"/>
                  </a:cubicBezTo>
                  <a:cubicBezTo>
                    <a:pt x="121" y="30"/>
                    <a:pt x="113" y="26"/>
                    <a:pt x="107" y="22"/>
                  </a:cubicBezTo>
                  <a:cubicBezTo>
                    <a:pt x="105" y="21"/>
                    <a:pt x="99" y="25"/>
                    <a:pt x="99" y="27"/>
                  </a:cubicBezTo>
                  <a:cubicBezTo>
                    <a:pt x="97" y="50"/>
                    <a:pt x="95" y="73"/>
                    <a:pt x="93" y="96"/>
                  </a:cubicBezTo>
                  <a:cubicBezTo>
                    <a:pt x="93" y="98"/>
                    <a:pt x="95" y="102"/>
                    <a:pt x="97" y="103"/>
                  </a:cubicBezTo>
                  <a:cubicBezTo>
                    <a:pt x="104" y="107"/>
                    <a:pt x="118" y="104"/>
                    <a:pt x="121" y="96"/>
                  </a:cubicBezTo>
                  <a:cubicBezTo>
                    <a:pt x="126" y="85"/>
                    <a:pt x="130" y="74"/>
                    <a:pt x="134" y="63"/>
                  </a:cubicBezTo>
                  <a:close/>
                  <a:moveTo>
                    <a:pt x="44" y="26"/>
                  </a:moveTo>
                  <a:cubicBezTo>
                    <a:pt x="43" y="25"/>
                    <a:pt x="43" y="25"/>
                    <a:pt x="42" y="25"/>
                  </a:cubicBezTo>
                  <a:cubicBezTo>
                    <a:pt x="37" y="34"/>
                    <a:pt x="32" y="42"/>
                    <a:pt x="27" y="51"/>
                  </a:cubicBezTo>
                  <a:cubicBezTo>
                    <a:pt x="34" y="54"/>
                    <a:pt x="41" y="56"/>
                    <a:pt x="49" y="58"/>
                  </a:cubicBezTo>
                  <a:cubicBezTo>
                    <a:pt x="47" y="46"/>
                    <a:pt x="45" y="36"/>
                    <a:pt x="4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6CAA81D3-ED5E-4D43-B9A7-D846740BF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681" y="5289429"/>
              <a:ext cx="497274" cy="618984"/>
            </a:xfrm>
            <a:custGeom>
              <a:avLst/>
              <a:gdLst>
                <a:gd name="T0" fmla="*/ 53 w 123"/>
                <a:gd name="T1" fmla="*/ 111 h 154"/>
                <a:gd name="T2" fmla="*/ 44 w 123"/>
                <a:gd name="T3" fmla="*/ 122 h 154"/>
                <a:gd name="T4" fmla="*/ 0 w 123"/>
                <a:gd name="T5" fmla="*/ 80 h 154"/>
                <a:gd name="T6" fmla="*/ 12 w 123"/>
                <a:gd name="T7" fmla="*/ 64 h 154"/>
                <a:gd name="T8" fmla="*/ 43 w 123"/>
                <a:gd name="T9" fmla="*/ 0 h 154"/>
                <a:gd name="T10" fmla="*/ 81 w 123"/>
                <a:gd name="T11" fmla="*/ 38 h 154"/>
                <a:gd name="T12" fmla="*/ 75 w 123"/>
                <a:gd name="T13" fmla="*/ 57 h 154"/>
                <a:gd name="T14" fmla="*/ 51 w 123"/>
                <a:gd name="T15" fmla="*/ 19 h 154"/>
                <a:gd name="T16" fmla="*/ 42 w 123"/>
                <a:gd name="T17" fmla="*/ 49 h 154"/>
                <a:gd name="T18" fmla="*/ 66 w 123"/>
                <a:gd name="T19" fmla="*/ 60 h 154"/>
                <a:gd name="T20" fmla="*/ 67 w 123"/>
                <a:gd name="T21" fmla="*/ 62 h 154"/>
                <a:gd name="T22" fmla="*/ 53 w 123"/>
                <a:gd name="T23" fmla="*/ 88 h 154"/>
                <a:gd name="T24" fmla="*/ 49 w 123"/>
                <a:gd name="T25" fmla="*/ 87 h 154"/>
                <a:gd name="T26" fmla="*/ 34 w 123"/>
                <a:gd name="T27" fmla="*/ 56 h 154"/>
                <a:gd name="T28" fmla="*/ 23 w 123"/>
                <a:gd name="T29" fmla="*/ 88 h 154"/>
                <a:gd name="T30" fmla="*/ 61 w 123"/>
                <a:gd name="T31" fmla="*/ 100 h 154"/>
                <a:gd name="T32" fmla="*/ 68 w 123"/>
                <a:gd name="T33" fmla="*/ 131 h 154"/>
                <a:gd name="T34" fmla="*/ 81 w 123"/>
                <a:gd name="T35" fmla="*/ 140 h 154"/>
                <a:gd name="T36" fmla="*/ 88 w 123"/>
                <a:gd name="T37" fmla="*/ 125 h 154"/>
                <a:gd name="T38" fmla="*/ 78 w 123"/>
                <a:gd name="T39" fmla="*/ 85 h 154"/>
                <a:gd name="T40" fmla="*/ 77 w 123"/>
                <a:gd name="T41" fmla="*/ 67 h 154"/>
                <a:gd name="T42" fmla="*/ 88 w 123"/>
                <a:gd name="T43" fmla="*/ 53 h 154"/>
                <a:gd name="T44" fmla="*/ 106 w 123"/>
                <a:gd name="T45" fmla="*/ 57 h 154"/>
                <a:gd name="T46" fmla="*/ 123 w 123"/>
                <a:gd name="T47" fmla="*/ 74 h 154"/>
                <a:gd name="T48" fmla="*/ 114 w 123"/>
                <a:gd name="T49" fmla="*/ 98 h 154"/>
                <a:gd name="T50" fmla="*/ 110 w 123"/>
                <a:gd name="T51" fmla="*/ 97 h 154"/>
                <a:gd name="T52" fmla="*/ 110 w 123"/>
                <a:gd name="T53" fmla="*/ 90 h 154"/>
                <a:gd name="T54" fmla="*/ 109 w 123"/>
                <a:gd name="T55" fmla="*/ 76 h 154"/>
                <a:gd name="T56" fmla="*/ 96 w 123"/>
                <a:gd name="T57" fmla="*/ 63 h 154"/>
                <a:gd name="T58" fmla="*/ 92 w 123"/>
                <a:gd name="T59" fmla="*/ 79 h 154"/>
                <a:gd name="T60" fmla="*/ 100 w 123"/>
                <a:gd name="T61" fmla="*/ 113 h 154"/>
                <a:gd name="T62" fmla="*/ 103 w 123"/>
                <a:gd name="T63" fmla="*/ 130 h 154"/>
                <a:gd name="T64" fmla="*/ 87 w 123"/>
                <a:gd name="T65" fmla="*/ 151 h 154"/>
                <a:gd name="T66" fmla="*/ 65 w 123"/>
                <a:gd name="T67" fmla="*/ 141 h 154"/>
                <a:gd name="T68" fmla="*/ 52 w 123"/>
                <a:gd name="T69" fmla="*/ 130 h 154"/>
                <a:gd name="T70" fmla="*/ 50 w 123"/>
                <a:gd name="T71" fmla="*/ 132 h 154"/>
                <a:gd name="T72" fmla="*/ 55 w 123"/>
                <a:gd name="T73" fmla="*/ 113 h 154"/>
                <a:gd name="T74" fmla="*/ 53 w 123"/>
                <a:gd name="T75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54">
                  <a:moveTo>
                    <a:pt x="53" y="111"/>
                  </a:moveTo>
                  <a:cubicBezTo>
                    <a:pt x="50" y="115"/>
                    <a:pt x="48" y="118"/>
                    <a:pt x="44" y="122"/>
                  </a:cubicBezTo>
                  <a:cubicBezTo>
                    <a:pt x="29" y="107"/>
                    <a:pt x="14" y="93"/>
                    <a:pt x="0" y="80"/>
                  </a:cubicBezTo>
                  <a:cubicBezTo>
                    <a:pt x="5" y="74"/>
                    <a:pt x="10" y="69"/>
                    <a:pt x="12" y="64"/>
                  </a:cubicBezTo>
                  <a:cubicBezTo>
                    <a:pt x="23" y="43"/>
                    <a:pt x="32" y="23"/>
                    <a:pt x="43" y="0"/>
                  </a:cubicBezTo>
                  <a:cubicBezTo>
                    <a:pt x="56" y="14"/>
                    <a:pt x="70" y="25"/>
                    <a:pt x="81" y="38"/>
                  </a:cubicBezTo>
                  <a:cubicBezTo>
                    <a:pt x="87" y="45"/>
                    <a:pt x="81" y="51"/>
                    <a:pt x="75" y="57"/>
                  </a:cubicBezTo>
                  <a:cubicBezTo>
                    <a:pt x="76" y="38"/>
                    <a:pt x="64" y="30"/>
                    <a:pt x="51" y="19"/>
                  </a:cubicBezTo>
                  <a:cubicBezTo>
                    <a:pt x="47" y="30"/>
                    <a:pt x="40" y="40"/>
                    <a:pt x="42" y="49"/>
                  </a:cubicBezTo>
                  <a:cubicBezTo>
                    <a:pt x="43" y="57"/>
                    <a:pt x="53" y="65"/>
                    <a:pt x="66" y="60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3" y="71"/>
                    <a:pt x="58" y="79"/>
                    <a:pt x="53" y="88"/>
                  </a:cubicBezTo>
                  <a:cubicBezTo>
                    <a:pt x="52" y="88"/>
                    <a:pt x="51" y="87"/>
                    <a:pt x="49" y="87"/>
                  </a:cubicBezTo>
                  <a:cubicBezTo>
                    <a:pt x="55" y="71"/>
                    <a:pt x="45" y="64"/>
                    <a:pt x="34" y="56"/>
                  </a:cubicBezTo>
                  <a:cubicBezTo>
                    <a:pt x="29" y="67"/>
                    <a:pt x="17" y="76"/>
                    <a:pt x="23" y="88"/>
                  </a:cubicBezTo>
                  <a:cubicBezTo>
                    <a:pt x="30" y="104"/>
                    <a:pt x="44" y="112"/>
                    <a:pt x="61" y="100"/>
                  </a:cubicBezTo>
                  <a:cubicBezTo>
                    <a:pt x="63" y="111"/>
                    <a:pt x="65" y="121"/>
                    <a:pt x="68" y="131"/>
                  </a:cubicBezTo>
                  <a:cubicBezTo>
                    <a:pt x="69" y="137"/>
                    <a:pt x="73" y="143"/>
                    <a:pt x="81" y="140"/>
                  </a:cubicBezTo>
                  <a:cubicBezTo>
                    <a:pt x="88" y="138"/>
                    <a:pt x="89" y="131"/>
                    <a:pt x="88" y="125"/>
                  </a:cubicBezTo>
                  <a:cubicBezTo>
                    <a:pt x="85" y="112"/>
                    <a:pt x="81" y="99"/>
                    <a:pt x="78" y="85"/>
                  </a:cubicBezTo>
                  <a:cubicBezTo>
                    <a:pt x="77" y="79"/>
                    <a:pt x="76" y="73"/>
                    <a:pt x="77" y="67"/>
                  </a:cubicBezTo>
                  <a:cubicBezTo>
                    <a:pt x="79" y="62"/>
                    <a:pt x="83" y="56"/>
                    <a:pt x="88" y="53"/>
                  </a:cubicBezTo>
                  <a:cubicBezTo>
                    <a:pt x="94" y="50"/>
                    <a:pt x="101" y="52"/>
                    <a:pt x="106" y="57"/>
                  </a:cubicBezTo>
                  <a:cubicBezTo>
                    <a:pt x="111" y="62"/>
                    <a:pt x="116" y="67"/>
                    <a:pt x="123" y="74"/>
                  </a:cubicBezTo>
                  <a:cubicBezTo>
                    <a:pt x="120" y="80"/>
                    <a:pt x="117" y="89"/>
                    <a:pt x="114" y="98"/>
                  </a:cubicBezTo>
                  <a:cubicBezTo>
                    <a:pt x="113" y="98"/>
                    <a:pt x="111" y="98"/>
                    <a:pt x="110" y="97"/>
                  </a:cubicBezTo>
                  <a:cubicBezTo>
                    <a:pt x="110" y="95"/>
                    <a:pt x="110" y="92"/>
                    <a:pt x="110" y="90"/>
                  </a:cubicBezTo>
                  <a:cubicBezTo>
                    <a:pt x="110" y="85"/>
                    <a:pt x="110" y="81"/>
                    <a:pt x="109" y="76"/>
                  </a:cubicBezTo>
                  <a:cubicBezTo>
                    <a:pt x="108" y="68"/>
                    <a:pt x="100" y="61"/>
                    <a:pt x="96" y="63"/>
                  </a:cubicBezTo>
                  <a:cubicBezTo>
                    <a:pt x="88" y="66"/>
                    <a:pt x="90" y="73"/>
                    <a:pt x="92" y="79"/>
                  </a:cubicBezTo>
                  <a:cubicBezTo>
                    <a:pt x="94" y="90"/>
                    <a:pt x="98" y="101"/>
                    <a:pt x="100" y="113"/>
                  </a:cubicBezTo>
                  <a:cubicBezTo>
                    <a:pt x="102" y="118"/>
                    <a:pt x="103" y="125"/>
                    <a:pt x="103" y="130"/>
                  </a:cubicBezTo>
                  <a:cubicBezTo>
                    <a:pt x="102" y="140"/>
                    <a:pt x="97" y="148"/>
                    <a:pt x="87" y="151"/>
                  </a:cubicBezTo>
                  <a:cubicBezTo>
                    <a:pt x="77" y="154"/>
                    <a:pt x="71" y="148"/>
                    <a:pt x="65" y="141"/>
                  </a:cubicBezTo>
                  <a:cubicBezTo>
                    <a:pt x="61" y="137"/>
                    <a:pt x="56" y="134"/>
                    <a:pt x="52" y="130"/>
                  </a:cubicBezTo>
                  <a:cubicBezTo>
                    <a:pt x="51" y="131"/>
                    <a:pt x="51" y="131"/>
                    <a:pt x="50" y="132"/>
                  </a:cubicBezTo>
                  <a:cubicBezTo>
                    <a:pt x="51" y="125"/>
                    <a:pt x="53" y="119"/>
                    <a:pt x="55" y="113"/>
                  </a:cubicBezTo>
                  <a:cubicBezTo>
                    <a:pt x="54" y="112"/>
                    <a:pt x="53" y="112"/>
                    <a:pt x="53" y="11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48352327-5D5C-4280-86E2-57D498DE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8535" y="4312269"/>
              <a:ext cx="459022" cy="688533"/>
            </a:xfrm>
            <a:custGeom>
              <a:avLst/>
              <a:gdLst>
                <a:gd name="T0" fmla="*/ 53 w 114"/>
                <a:gd name="T1" fmla="*/ 0 h 171"/>
                <a:gd name="T2" fmla="*/ 73 w 114"/>
                <a:gd name="T3" fmla="*/ 13 h 171"/>
                <a:gd name="T4" fmla="*/ 72 w 114"/>
                <a:gd name="T5" fmla="*/ 15 h 171"/>
                <a:gd name="T6" fmla="*/ 63 w 114"/>
                <a:gd name="T7" fmla="*/ 17 h 171"/>
                <a:gd name="T8" fmla="*/ 46 w 114"/>
                <a:gd name="T9" fmla="*/ 38 h 171"/>
                <a:gd name="T10" fmla="*/ 58 w 114"/>
                <a:gd name="T11" fmla="*/ 45 h 171"/>
                <a:gd name="T12" fmla="*/ 78 w 114"/>
                <a:gd name="T13" fmla="*/ 33 h 171"/>
                <a:gd name="T14" fmla="*/ 111 w 114"/>
                <a:gd name="T15" fmla="*/ 48 h 171"/>
                <a:gd name="T16" fmla="*/ 95 w 114"/>
                <a:gd name="T17" fmla="*/ 93 h 171"/>
                <a:gd name="T18" fmla="*/ 88 w 114"/>
                <a:gd name="T19" fmla="*/ 95 h 171"/>
                <a:gd name="T20" fmla="*/ 85 w 114"/>
                <a:gd name="T21" fmla="*/ 124 h 171"/>
                <a:gd name="T22" fmla="*/ 66 w 114"/>
                <a:gd name="T23" fmla="*/ 159 h 171"/>
                <a:gd name="T24" fmla="*/ 59 w 114"/>
                <a:gd name="T25" fmla="*/ 171 h 171"/>
                <a:gd name="T26" fmla="*/ 42 w 114"/>
                <a:gd name="T27" fmla="*/ 142 h 171"/>
                <a:gd name="T28" fmla="*/ 20 w 114"/>
                <a:gd name="T29" fmla="*/ 120 h 171"/>
                <a:gd name="T30" fmla="*/ 0 w 114"/>
                <a:gd name="T31" fmla="*/ 115 h 171"/>
                <a:gd name="T32" fmla="*/ 33 w 114"/>
                <a:gd name="T33" fmla="*/ 52 h 171"/>
                <a:gd name="T34" fmla="*/ 47 w 114"/>
                <a:gd name="T35" fmla="*/ 68 h 171"/>
                <a:gd name="T36" fmla="*/ 29 w 114"/>
                <a:gd name="T37" fmla="*/ 75 h 171"/>
                <a:gd name="T38" fmla="*/ 20 w 114"/>
                <a:gd name="T39" fmla="*/ 93 h 171"/>
                <a:gd name="T40" fmla="*/ 35 w 114"/>
                <a:gd name="T41" fmla="*/ 115 h 171"/>
                <a:gd name="T42" fmla="*/ 39 w 114"/>
                <a:gd name="T43" fmla="*/ 115 h 171"/>
                <a:gd name="T44" fmla="*/ 52 w 114"/>
                <a:gd name="T45" fmla="*/ 82 h 171"/>
                <a:gd name="T46" fmla="*/ 65 w 114"/>
                <a:gd name="T47" fmla="*/ 96 h 171"/>
                <a:gd name="T48" fmla="*/ 47 w 114"/>
                <a:gd name="T49" fmla="*/ 115 h 171"/>
                <a:gd name="T50" fmla="*/ 50 w 114"/>
                <a:gd name="T51" fmla="*/ 124 h 171"/>
                <a:gd name="T52" fmla="*/ 65 w 114"/>
                <a:gd name="T53" fmla="*/ 141 h 171"/>
                <a:gd name="T54" fmla="*/ 75 w 114"/>
                <a:gd name="T55" fmla="*/ 83 h 171"/>
                <a:gd name="T56" fmla="*/ 85 w 114"/>
                <a:gd name="T57" fmla="*/ 81 h 171"/>
                <a:gd name="T58" fmla="*/ 102 w 114"/>
                <a:gd name="T59" fmla="*/ 66 h 171"/>
                <a:gd name="T60" fmla="*/ 97 w 114"/>
                <a:gd name="T61" fmla="*/ 48 h 171"/>
                <a:gd name="T62" fmla="*/ 82 w 114"/>
                <a:gd name="T63" fmla="*/ 51 h 171"/>
                <a:gd name="T64" fmla="*/ 72 w 114"/>
                <a:gd name="T65" fmla="*/ 58 h 171"/>
                <a:gd name="T66" fmla="*/ 47 w 114"/>
                <a:gd name="T67" fmla="*/ 61 h 171"/>
                <a:gd name="T68" fmla="*/ 38 w 114"/>
                <a:gd name="T69" fmla="*/ 33 h 171"/>
                <a:gd name="T70" fmla="*/ 53 w 114"/>
                <a:gd name="T7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71">
                  <a:moveTo>
                    <a:pt x="53" y="0"/>
                  </a:moveTo>
                  <a:cubicBezTo>
                    <a:pt x="60" y="5"/>
                    <a:pt x="66" y="9"/>
                    <a:pt x="73" y="13"/>
                  </a:cubicBezTo>
                  <a:cubicBezTo>
                    <a:pt x="73" y="13"/>
                    <a:pt x="72" y="14"/>
                    <a:pt x="72" y="15"/>
                  </a:cubicBezTo>
                  <a:cubicBezTo>
                    <a:pt x="69" y="16"/>
                    <a:pt x="66" y="17"/>
                    <a:pt x="63" y="17"/>
                  </a:cubicBezTo>
                  <a:cubicBezTo>
                    <a:pt x="51" y="18"/>
                    <a:pt x="45" y="26"/>
                    <a:pt x="46" y="38"/>
                  </a:cubicBezTo>
                  <a:cubicBezTo>
                    <a:pt x="47" y="46"/>
                    <a:pt x="51" y="49"/>
                    <a:pt x="58" y="45"/>
                  </a:cubicBezTo>
                  <a:cubicBezTo>
                    <a:pt x="65" y="42"/>
                    <a:pt x="71" y="37"/>
                    <a:pt x="78" y="33"/>
                  </a:cubicBezTo>
                  <a:cubicBezTo>
                    <a:pt x="94" y="22"/>
                    <a:pt x="109" y="29"/>
                    <a:pt x="111" y="48"/>
                  </a:cubicBezTo>
                  <a:cubicBezTo>
                    <a:pt x="114" y="66"/>
                    <a:pt x="104" y="80"/>
                    <a:pt x="95" y="93"/>
                  </a:cubicBezTo>
                  <a:cubicBezTo>
                    <a:pt x="95" y="95"/>
                    <a:pt x="91" y="95"/>
                    <a:pt x="88" y="95"/>
                  </a:cubicBezTo>
                  <a:cubicBezTo>
                    <a:pt x="93" y="105"/>
                    <a:pt x="91" y="114"/>
                    <a:pt x="85" y="124"/>
                  </a:cubicBezTo>
                  <a:cubicBezTo>
                    <a:pt x="78" y="135"/>
                    <a:pt x="73" y="147"/>
                    <a:pt x="66" y="159"/>
                  </a:cubicBezTo>
                  <a:cubicBezTo>
                    <a:pt x="65" y="162"/>
                    <a:pt x="63" y="165"/>
                    <a:pt x="59" y="171"/>
                  </a:cubicBezTo>
                  <a:cubicBezTo>
                    <a:pt x="59" y="156"/>
                    <a:pt x="50" y="149"/>
                    <a:pt x="42" y="142"/>
                  </a:cubicBezTo>
                  <a:cubicBezTo>
                    <a:pt x="35" y="135"/>
                    <a:pt x="27" y="128"/>
                    <a:pt x="20" y="120"/>
                  </a:cubicBezTo>
                  <a:cubicBezTo>
                    <a:pt x="15" y="115"/>
                    <a:pt x="9" y="111"/>
                    <a:pt x="0" y="115"/>
                  </a:cubicBezTo>
                  <a:cubicBezTo>
                    <a:pt x="11" y="94"/>
                    <a:pt x="22" y="73"/>
                    <a:pt x="33" y="52"/>
                  </a:cubicBezTo>
                  <a:cubicBezTo>
                    <a:pt x="38" y="58"/>
                    <a:pt x="42" y="62"/>
                    <a:pt x="47" y="68"/>
                  </a:cubicBezTo>
                  <a:cubicBezTo>
                    <a:pt x="40" y="68"/>
                    <a:pt x="32" y="66"/>
                    <a:pt x="29" y="75"/>
                  </a:cubicBezTo>
                  <a:cubicBezTo>
                    <a:pt x="26" y="81"/>
                    <a:pt x="19" y="88"/>
                    <a:pt x="20" y="93"/>
                  </a:cubicBezTo>
                  <a:cubicBezTo>
                    <a:pt x="22" y="101"/>
                    <a:pt x="30" y="108"/>
                    <a:pt x="35" y="115"/>
                  </a:cubicBezTo>
                  <a:cubicBezTo>
                    <a:pt x="36" y="115"/>
                    <a:pt x="38" y="115"/>
                    <a:pt x="39" y="115"/>
                  </a:cubicBezTo>
                  <a:cubicBezTo>
                    <a:pt x="43" y="104"/>
                    <a:pt x="48" y="93"/>
                    <a:pt x="52" y="82"/>
                  </a:cubicBezTo>
                  <a:cubicBezTo>
                    <a:pt x="55" y="86"/>
                    <a:pt x="60" y="91"/>
                    <a:pt x="65" y="96"/>
                  </a:cubicBezTo>
                  <a:cubicBezTo>
                    <a:pt x="53" y="98"/>
                    <a:pt x="50" y="107"/>
                    <a:pt x="47" y="115"/>
                  </a:cubicBezTo>
                  <a:cubicBezTo>
                    <a:pt x="46" y="117"/>
                    <a:pt x="48" y="122"/>
                    <a:pt x="50" y="124"/>
                  </a:cubicBezTo>
                  <a:cubicBezTo>
                    <a:pt x="54" y="130"/>
                    <a:pt x="59" y="135"/>
                    <a:pt x="65" y="141"/>
                  </a:cubicBezTo>
                  <a:cubicBezTo>
                    <a:pt x="82" y="124"/>
                    <a:pt x="81" y="104"/>
                    <a:pt x="75" y="83"/>
                  </a:cubicBezTo>
                  <a:cubicBezTo>
                    <a:pt x="79" y="82"/>
                    <a:pt x="82" y="82"/>
                    <a:pt x="85" y="81"/>
                  </a:cubicBezTo>
                  <a:cubicBezTo>
                    <a:pt x="94" y="80"/>
                    <a:pt x="101" y="75"/>
                    <a:pt x="102" y="66"/>
                  </a:cubicBezTo>
                  <a:cubicBezTo>
                    <a:pt x="103" y="60"/>
                    <a:pt x="101" y="53"/>
                    <a:pt x="97" y="48"/>
                  </a:cubicBezTo>
                  <a:cubicBezTo>
                    <a:pt x="96" y="46"/>
                    <a:pt x="87" y="49"/>
                    <a:pt x="82" y="51"/>
                  </a:cubicBezTo>
                  <a:cubicBezTo>
                    <a:pt x="79" y="52"/>
                    <a:pt x="76" y="55"/>
                    <a:pt x="72" y="58"/>
                  </a:cubicBezTo>
                  <a:cubicBezTo>
                    <a:pt x="64" y="64"/>
                    <a:pt x="56" y="67"/>
                    <a:pt x="47" y="61"/>
                  </a:cubicBezTo>
                  <a:cubicBezTo>
                    <a:pt x="39" y="56"/>
                    <a:pt x="34" y="43"/>
                    <a:pt x="38" y="33"/>
                  </a:cubicBezTo>
                  <a:cubicBezTo>
                    <a:pt x="42" y="22"/>
                    <a:pt x="47" y="12"/>
                    <a:pt x="53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D38178B-35E4-424F-889C-50AFF6AFD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565" y="1829379"/>
              <a:ext cx="601598" cy="319925"/>
            </a:xfrm>
            <a:custGeom>
              <a:avLst/>
              <a:gdLst>
                <a:gd name="T0" fmla="*/ 99 w 149"/>
                <a:gd name="T1" fmla="*/ 44 h 80"/>
                <a:gd name="T2" fmla="*/ 117 w 149"/>
                <a:gd name="T3" fmla="*/ 17 h 80"/>
                <a:gd name="T4" fmla="*/ 125 w 149"/>
                <a:gd name="T5" fmla="*/ 3 h 80"/>
                <a:gd name="T6" fmla="*/ 139 w 149"/>
                <a:gd name="T7" fmla="*/ 10 h 80"/>
                <a:gd name="T8" fmla="*/ 142 w 149"/>
                <a:gd name="T9" fmla="*/ 17 h 80"/>
                <a:gd name="T10" fmla="*/ 133 w 149"/>
                <a:gd name="T11" fmla="*/ 38 h 80"/>
                <a:gd name="T12" fmla="*/ 120 w 149"/>
                <a:gd name="T13" fmla="*/ 49 h 80"/>
                <a:gd name="T14" fmla="*/ 110 w 149"/>
                <a:gd name="T15" fmla="*/ 62 h 80"/>
                <a:gd name="T16" fmla="*/ 90 w 149"/>
                <a:gd name="T17" fmla="*/ 65 h 80"/>
                <a:gd name="T18" fmla="*/ 82 w 149"/>
                <a:gd name="T19" fmla="*/ 51 h 80"/>
                <a:gd name="T20" fmla="*/ 18 w 149"/>
                <a:gd name="T21" fmla="*/ 76 h 80"/>
                <a:gd name="T22" fmla="*/ 1 w 149"/>
                <a:gd name="T23" fmla="*/ 62 h 80"/>
                <a:gd name="T24" fmla="*/ 33 w 149"/>
                <a:gd name="T25" fmla="*/ 29 h 80"/>
                <a:gd name="T26" fmla="*/ 76 w 149"/>
                <a:gd name="T27" fmla="*/ 23 h 80"/>
                <a:gd name="T28" fmla="*/ 96 w 149"/>
                <a:gd name="T29" fmla="*/ 36 h 80"/>
                <a:gd name="T30" fmla="*/ 99 w 149"/>
                <a:gd name="T31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80">
                  <a:moveTo>
                    <a:pt x="99" y="44"/>
                  </a:moveTo>
                  <a:cubicBezTo>
                    <a:pt x="115" y="37"/>
                    <a:pt x="119" y="31"/>
                    <a:pt x="117" y="17"/>
                  </a:cubicBezTo>
                  <a:cubicBezTo>
                    <a:pt x="116" y="10"/>
                    <a:pt x="118" y="6"/>
                    <a:pt x="125" y="3"/>
                  </a:cubicBezTo>
                  <a:cubicBezTo>
                    <a:pt x="131" y="0"/>
                    <a:pt x="135" y="4"/>
                    <a:pt x="139" y="10"/>
                  </a:cubicBezTo>
                  <a:cubicBezTo>
                    <a:pt x="140" y="12"/>
                    <a:pt x="141" y="15"/>
                    <a:pt x="142" y="17"/>
                  </a:cubicBezTo>
                  <a:cubicBezTo>
                    <a:pt x="149" y="33"/>
                    <a:pt x="149" y="33"/>
                    <a:pt x="133" y="38"/>
                  </a:cubicBezTo>
                  <a:cubicBezTo>
                    <a:pt x="128" y="39"/>
                    <a:pt x="124" y="45"/>
                    <a:pt x="120" y="49"/>
                  </a:cubicBezTo>
                  <a:cubicBezTo>
                    <a:pt x="116" y="53"/>
                    <a:pt x="114" y="59"/>
                    <a:pt x="110" y="62"/>
                  </a:cubicBezTo>
                  <a:cubicBezTo>
                    <a:pt x="104" y="64"/>
                    <a:pt x="96" y="66"/>
                    <a:pt x="90" y="65"/>
                  </a:cubicBezTo>
                  <a:cubicBezTo>
                    <a:pt x="87" y="64"/>
                    <a:pt x="85" y="56"/>
                    <a:pt x="82" y="51"/>
                  </a:cubicBezTo>
                  <a:cubicBezTo>
                    <a:pt x="64" y="65"/>
                    <a:pt x="40" y="69"/>
                    <a:pt x="18" y="76"/>
                  </a:cubicBezTo>
                  <a:cubicBezTo>
                    <a:pt x="5" y="80"/>
                    <a:pt x="0" y="76"/>
                    <a:pt x="1" y="62"/>
                  </a:cubicBezTo>
                  <a:cubicBezTo>
                    <a:pt x="3" y="47"/>
                    <a:pt x="18" y="32"/>
                    <a:pt x="33" y="29"/>
                  </a:cubicBezTo>
                  <a:cubicBezTo>
                    <a:pt x="47" y="27"/>
                    <a:pt x="62" y="25"/>
                    <a:pt x="76" y="23"/>
                  </a:cubicBezTo>
                  <a:cubicBezTo>
                    <a:pt x="90" y="21"/>
                    <a:pt x="92" y="22"/>
                    <a:pt x="96" y="36"/>
                  </a:cubicBezTo>
                  <a:cubicBezTo>
                    <a:pt x="97" y="39"/>
                    <a:pt x="98" y="41"/>
                    <a:pt x="99" y="4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C8FC1F5-D0EC-4011-A210-78CC50EAC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8846" y="4910387"/>
              <a:ext cx="483364" cy="632893"/>
            </a:xfrm>
            <a:custGeom>
              <a:avLst/>
              <a:gdLst>
                <a:gd name="T0" fmla="*/ 52 w 120"/>
                <a:gd name="T1" fmla="*/ 0 h 157"/>
                <a:gd name="T2" fmla="*/ 70 w 120"/>
                <a:gd name="T3" fmla="*/ 24 h 157"/>
                <a:gd name="T4" fmla="*/ 55 w 120"/>
                <a:gd name="T5" fmla="*/ 39 h 157"/>
                <a:gd name="T6" fmla="*/ 28 w 120"/>
                <a:gd name="T7" fmla="*/ 76 h 157"/>
                <a:gd name="T8" fmla="*/ 30 w 120"/>
                <a:gd name="T9" fmla="*/ 98 h 157"/>
                <a:gd name="T10" fmla="*/ 72 w 120"/>
                <a:gd name="T11" fmla="*/ 32 h 157"/>
                <a:gd name="T12" fmla="*/ 85 w 120"/>
                <a:gd name="T13" fmla="*/ 54 h 157"/>
                <a:gd name="T14" fmla="*/ 83 w 120"/>
                <a:gd name="T15" fmla="*/ 112 h 157"/>
                <a:gd name="T16" fmla="*/ 83 w 120"/>
                <a:gd name="T17" fmla="*/ 122 h 157"/>
                <a:gd name="T18" fmla="*/ 107 w 120"/>
                <a:gd name="T19" fmla="*/ 71 h 157"/>
                <a:gd name="T20" fmla="*/ 120 w 120"/>
                <a:gd name="T21" fmla="*/ 89 h 157"/>
                <a:gd name="T22" fmla="*/ 69 w 120"/>
                <a:gd name="T23" fmla="*/ 157 h 157"/>
                <a:gd name="T24" fmla="*/ 66 w 120"/>
                <a:gd name="T25" fmla="*/ 156 h 157"/>
                <a:gd name="T26" fmla="*/ 70 w 120"/>
                <a:gd name="T27" fmla="*/ 66 h 157"/>
                <a:gd name="T28" fmla="*/ 67 w 120"/>
                <a:gd name="T29" fmla="*/ 65 h 157"/>
                <a:gd name="T30" fmla="*/ 42 w 120"/>
                <a:gd name="T31" fmla="*/ 104 h 157"/>
                <a:gd name="T32" fmla="*/ 39 w 120"/>
                <a:gd name="T33" fmla="*/ 122 h 157"/>
                <a:gd name="T34" fmla="*/ 0 w 120"/>
                <a:gd name="T35" fmla="*/ 69 h 157"/>
                <a:gd name="T36" fmla="*/ 22 w 120"/>
                <a:gd name="T37" fmla="*/ 58 h 157"/>
                <a:gd name="T38" fmla="*/ 45 w 120"/>
                <a:gd name="T39" fmla="*/ 27 h 157"/>
                <a:gd name="T40" fmla="*/ 48 w 120"/>
                <a:gd name="T41" fmla="*/ 2 h 157"/>
                <a:gd name="T42" fmla="*/ 52 w 120"/>
                <a:gd name="T4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57">
                  <a:moveTo>
                    <a:pt x="52" y="0"/>
                  </a:moveTo>
                  <a:cubicBezTo>
                    <a:pt x="58" y="9"/>
                    <a:pt x="65" y="17"/>
                    <a:pt x="70" y="24"/>
                  </a:cubicBezTo>
                  <a:cubicBezTo>
                    <a:pt x="65" y="29"/>
                    <a:pt x="59" y="33"/>
                    <a:pt x="55" y="39"/>
                  </a:cubicBezTo>
                  <a:cubicBezTo>
                    <a:pt x="46" y="51"/>
                    <a:pt x="37" y="63"/>
                    <a:pt x="28" y="76"/>
                  </a:cubicBezTo>
                  <a:cubicBezTo>
                    <a:pt x="21" y="85"/>
                    <a:pt x="22" y="89"/>
                    <a:pt x="30" y="98"/>
                  </a:cubicBezTo>
                  <a:cubicBezTo>
                    <a:pt x="44" y="90"/>
                    <a:pt x="71" y="47"/>
                    <a:pt x="72" y="32"/>
                  </a:cubicBezTo>
                  <a:cubicBezTo>
                    <a:pt x="81" y="38"/>
                    <a:pt x="85" y="45"/>
                    <a:pt x="85" y="54"/>
                  </a:cubicBezTo>
                  <a:cubicBezTo>
                    <a:pt x="84" y="73"/>
                    <a:pt x="84" y="93"/>
                    <a:pt x="83" y="112"/>
                  </a:cubicBezTo>
                  <a:cubicBezTo>
                    <a:pt x="83" y="115"/>
                    <a:pt x="83" y="118"/>
                    <a:pt x="83" y="122"/>
                  </a:cubicBezTo>
                  <a:cubicBezTo>
                    <a:pt x="95" y="112"/>
                    <a:pt x="106" y="90"/>
                    <a:pt x="107" y="71"/>
                  </a:cubicBezTo>
                  <a:cubicBezTo>
                    <a:pt x="113" y="79"/>
                    <a:pt x="117" y="85"/>
                    <a:pt x="120" y="89"/>
                  </a:cubicBezTo>
                  <a:cubicBezTo>
                    <a:pt x="103" y="112"/>
                    <a:pt x="86" y="135"/>
                    <a:pt x="69" y="157"/>
                  </a:cubicBezTo>
                  <a:cubicBezTo>
                    <a:pt x="68" y="157"/>
                    <a:pt x="67" y="157"/>
                    <a:pt x="66" y="156"/>
                  </a:cubicBezTo>
                  <a:cubicBezTo>
                    <a:pt x="67" y="126"/>
                    <a:pt x="69" y="96"/>
                    <a:pt x="70" y="66"/>
                  </a:cubicBezTo>
                  <a:cubicBezTo>
                    <a:pt x="69" y="66"/>
                    <a:pt x="68" y="66"/>
                    <a:pt x="67" y="65"/>
                  </a:cubicBezTo>
                  <a:cubicBezTo>
                    <a:pt x="59" y="78"/>
                    <a:pt x="50" y="91"/>
                    <a:pt x="42" y="104"/>
                  </a:cubicBezTo>
                  <a:cubicBezTo>
                    <a:pt x="40" y="108"/>
                    <a:pt x="42" y="115"/>
                    <a:pt x="39" y="122"/>
                  </a:cubicBezTo>
                  <a:cubicBezTo>
                    <a:pt x="27" y="105"/>
                    <a:pt x="14" y="88"/>
                    <a:pt x="0" y="69"/>
                  </a:cubicBezTo>
                  <a:cubicBezTo>
                    <a:pt x="13" y="72"/>
                    <a:pt x="17" y="65"/>
                    <a:pt x="22" y="58"/>
                  </a:cubicBezTo>
                  <a:cubicBezTo>
                    <a:pt x="29" y="47"/>
                    <a:pt x="37" y="37"/>
                    <a:pt x="45" y="27"/>
                  </a:cubicBezTo>
                  <a:cubicBezTo>
                    <a:pt x="51" y="19"/>
                    <a:pt x="56" y="12"/>
                    <a:pt x="48" y="2"/>
                  </a:cubicBezTo>
                  <a:cubicBezTo>
                    <a:pt x="49" y="1"/>
                    <a:pt x="51" y="1"/>
                    <a:pt x="5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73BB7AE4-E10D-472D-B446-C28E24EB4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0496" y="281921"/>
              <a:ext cx="295583" cy="552912"/>
            </a:xfrm>
            <a:custGeom>
              <a:avLst/>
              <a:gdLst>
                <a:gd name="T0" fmla="*/ 61 w 73"/>
                <a:gd name="T1" fmla="*/ 76 h 138"/>
                <a:gd name="T2" fmla="*/ 70 w 73"/>
                <a:gd name="T3" fmla="*/ 70 h 138"/>
                <a:gd name="T4" fmla="*/ 72 w 73"/>
                <a:gd name="T5" fmla="*/ 71 h 138"/>
                <a:gd name="T6" fmla="*/ 67 w 73"/>
                <a:gd name="T7" fmla="*/ 84 h 138"/>
                <a:gd name="T8" fmla="*/ 63 w 73"/>
                <a:gd name="T9" fmla="*/ 110 h 138"/>
                <a:gd name="T10" fmla="*/ 57 w 73"/>
                <a:gd name="T11" fmla="*/ 138 h 138"/>
                <a:gd name="T12" fmla="*/ 47 w 73"/>
                <a:gd name="T13" fmla="*/ 118 h 138"/>
                <a:gd name="T14" fmla="*/ 36 w 73"/>
                <a:gd name="T15" fmla="*/ 116 h 138"/>
                <a:gd name="T16" fmla="*/ 19 w 73"/>
                <a:gd name="T17" fmla="*/ 128 h 138"/>
                <a:gd name="T18" fmla="*/ 31 w 73"/>
                <a:gd name="T19" fmla="*/ 88 h 138"/>
                <a:gd name="T20" fmla="*/ 37 w 73"/>
                <a:gd name="T21" fmla="*/ 99 h 138"/>
                <a:gd name="T22" fmla="*/ 45 w 73"/>
                <a:gd name="T23" fmla="*/ 89 h 138"/>
                <a:gd name="T24" fmla="*/ 36 w 73"/>
                <a:gd name="T25" fmla="*/ 77 h 138"/>
                <a:gd name="T26" fmla="*/ 10 w 73"/>
                <a:gd name="T27" fmla="*/ 79 h 138"/>
                <a:gd name="T28" fmla="*/ 3 w 73"/>
                <a:gd name="T29" fmla="*/ 70 h 138"/>
                <a:gd name="T30" fmla="*/ 10 w 73"/>
                <a:gd name="T31" fmla="*/ 57 h 138"/>
                <a:gd name="T32" fmla="*/ 48 w 73"/>
                <a:gd name="T33" fmla="*/ 8 h 138"/>
                <a:gd name="T34" fmla="*/ 69 w 73"/>
                <a:gd name="T35" fmla="*/ 9 h 138"/>
                <a:gd name="T36" fmla="*/ 64 w 73"/>
                <a:gd name="T37" fmla="*/ 19 h 138"/>
                <a:gd name="T38" fmla="*/ 23 w 73"/>
                <a:gd name="T39" fmla="*/ 61 h 138"/>
                <a:gd name="T40" fmla="*/ 49 w 73"/>
                <a:gd name="T41" fmla="*/ 56 h 138"/>
                <a:gd name="T42" fmla="*/ 73 w 73"/>
                <a:gd name="T43" fmla="*/ 56 h 138"/>
                <a:gd name="T44" fmla="*/ 59 w 73"/>
                <a:gd name="T45" fmla="*/ 74 h 138"/>
                <a:gd name="T46" fmla="*/ 61 w 73"/>
                <a:gd name="T47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38">
                  <a:moveTo>
                    <a:pt x="61" y="76"/>
                  </a:moveTo>
                  <a:cubicBezTo>
                    <a:pt x="64" y="74"/>
                    <a:pt x="67" y="72"/>
                    <a:pt x="70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0" y="76"/>
                    <a:pt x="69" y="80"/>
                    <a:pt x="67" y="84"/>
                  </a:cubicBezTo>
                  <a:cubicBezTo>
                    <a:pt x="61" y="92"/>
                    <a:pt x="60" y="100"/>
                    <a:pt x="63" y="110"/>
                  </a:cubicBezTo>
                  <a:cubicBezTo>
                    <a:pt x="66" y="123"/>
                    <a:pt x="65" y="126"/>
                    <a:pt x="57" y="138"/>
                  </a:cubicBezTo>
                  <a:cubicBezTo>
                    <a:pt x="53" y="131"/>
                    <a:pt x="50" y="125"/>
                    <a:pt x="47" y="118"/>
                  </a:cubicBezTo>
                  <a:cubicBezTo>
                    <a:pt x="44" y="113"/>
                    <a:pt x="41" y="112"/>
                    <a:pt x="36" y="116"/>
                  </a:cubicBezTo>
                  <a:cubicBezTo>
                    <a:pt x="30" y="120"/>
                    <a:pt x="24" y="124"/>
                    <a:pt x="19" y="128"/>
                  </a:cubicBezTo>
                  <a:cubicBezTo>
                    <a:pt x="4" y="112"/>
                    <a:pt x="8" y="100"/>
                    <a:pt x="31" y="88"/>
                  </a:cubicBezTo>
                  <a:cubicBezTo>
                    <a:pt x="33" y="91"/>
                    <a:pt x="34" y="94"/>
                    <a:pt x="37" y="99"/>
                  </a:cubicBezTo>
                  <a:cubicBezTo>
                    <a:pt x="40" y="95"/>
                    <a:pt x="44" y="93"/>
                    <a:pt x="45" y="89"/>
                  </a:cubicBezTo>
                  <a:cubicBezTo>
                    <a:pt x="48" y="82"/>
                    <a:pt x="44" y="76"/>
                    <a:pt x="36" y="77"/>
                  </a:cubicBezTo>
                  <a:cubicBezTo>
                    <a:pt x="27" y="77"/>
                    <a:pt x="18" y="78"/>
                    <a:pt x="10" y="79"/>
                  </a:cubicBezTo>
                  <a:cubicBezTo>
                    <a:pt x="2" y="80"/>
                    <a:pt x="0" y="76"/>
                    <a:pt x="3" y="70"/>
                  </a:cubicBezTo>
                  <a:cubicBezTo>
                    <a:pt x="4" y="65"/>
                    <a:pt x="7" y="61"/>
                    <a:pt x="10" y="57"/>
                  </a:cubicBezTo>
                  <a:cubicBezTo>
                    <a:pt x="23" y="40"/>
                    <a:pt x="36" y="24"/>
                    <a:pt x="48" y="8"/>
                  </a:cubicBezTo>
                  <a:cubicBezTo>
                    <a:pt x="55" y="0"/>
                    <a:pt x="65" y="0"/>
                    <a:pt x="69" y="9"/>
                  </a:cubicBezTo>
                  <a:cubicBezTo>
                    <a:pt x="70" y="12"/>
                    <a:pt x="66" y="16"/>
                    <a:pt x="64" y="19"/>
                  </a:cubicBezTo>
                  <a:cubicBezTo>
                    <a:pt x="51" y="33"/>
                    <a:pt x="38" y="46"/>
                    <a:pt x="23" y="61"/>
                  </a:cubicBezTo>
                  <a:cubicBezTo>
                    <a:pt x="35" y="64"/>
                    <a:pt x="43" y="63"/>
                    <a:pt x="49" y="56"/>
                  </a:cubicBezTo>
                  <a:cubicBezTo>
                    <a:pt x="60" y="45"/>
                    <a:pt x="60" y="45"/>
                    <a:pt x="73" y="56"/>
                  </a:cubicBezTo>
                  <a:cubicBezTo>
                    <a:pt x="69" y="62"/>
                    <a:pt x="64" y="68"/>
                    <a:pt x="59" y="74"/>
                  </a:cubicBezTo>
                  <a:cubicBezTo>
                    <a:pt x="60" y="75"/>
                    <a:pt x="60" y="75"/>
                    <a:pt x="61" y="7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3BA05175-956B-46A3-89E5-E906E835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5266" y="5501551"/>
              <a:ext cx="445112" cy="532047"/>
            </a:xfrm>
            <a:custGeom>
              <a:avLst/>
              <a:gdLst>
                <a:gd name="T0" fmla="*/ 71 w 111"/>
                <a:gd name="T1" fmla="*/ 0 h 132"/>
                <a:gd name="T2" fmla="*/ 76 w 111"/>
                <a:gd name="T3" fmla="*/ 22 h 132"/>
                <a:gd name="T4" fmla="*/ 94 w 111"/>
                <a:gd name="T5" fmla="*/ 66 h 132"/>
                <a:gd name="T6" fmla="*/ 110 w 111"/>
                <a:gd name="T7" fmla="*/ 78 h 132"/>
                <a:gd name="T8" fmla="*/ 111 w 111"/>
                <a:gd name="T9" fmla="*/ 81 h 132"/>
                <a:gd name="T10" fmla="*/ 85 w 111"/>
                <a:gd name="T11" fmla="*/ 101 h 132"/>
                <a:gd name="T12" fmla="*/ 83 w 111"/>
                <a:gd name="T13" fmla="*/ 100 h 132"/>
                <a:gd name="T14" fmla="*/ 82 w 111"/>
                <a:gd name="T15" fmla="*/ 72 h 132"/>
                <a:gd name="T16" fmla="*/ 62 w 111"/>
                <a:gd name="T17" fmla="*/ 26 h 132"/>
                <a:gd name="T18" fmla="*/ 54 w 111"/>
                <a:gd name="T19" fmla="*/ 21 h 132"/>
                <a:gd name="T20" fmla="*/ 54 w 111"/>
                <a:gd name="T21" fmla="*/ 29 h 132"/>
                <a:gd name="T22" fmla="*/ 58 w 111"/>
                <a:gd name="T23" fmla="*/ 47 h 132"/>
                <a:gd name="T24" fmla="*/ 51 w 111"/>
                <a:gd name="T25" fmla="*/ 41 h 132"/>
                <a:gd name="T26" fmla="*/ 23 w 111"/>
                <a:gd name="T27" fmla="*/ 46 h 132"/>
                <a:gd name="T28" fmla="*/ 19 w 111"/>
                <a:gd name="T29" fmla="*/ 84 h 132"/>
                <a:gd name="T30" fmla="*/ 32 w 111"/>
                <a:gd name="T31" fmla="*/ 109 h 132"/>
                <a:gd name="T32" fmla="*/ 61 w 111"/>
                <a:gd name="T33" fmla="*/ 109 h 132"/>
                <a:gd name="T34" fmla="*/ 76 w 111"/>
                <a:gd name="T35" fmla="*/ 85 h 132"/>
                <a:gd name="T36" fmla="*/ 77 w 111"/>
                <a:gd name="T37" fmla="*/ 91 h 132"/>
                <a:gd name="T38" fmla="*/ 50 w 111"/>
                <a:gd name="T39" fmla="*/ 128 h 132"/>
                <a:gd name="T40" fmla="*/ 19 w 111"/>
                <a:gd name="T41" fmla="*/ 119 h 132"/>
                <a:gd name="T42" fmla="*/ 5 w 111"/>
                <a:gd name="T43" fmla="*/ 61 h 132"/>
                <a:gd name="T44" fmla="*/ 24 w 111"/>
                <a:gd name="T45" fmla="*/ 33 h 132"/>
                <a:gd name="T46" fmla="*/ 68 w 111"/>
                <a:gd name="T47" fmla="*/ 2 h 132"/>
                <a:gd name="T48" fmla="*/ 71 w 11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32">
                  <a:moveTo>
                    <a:pt x="71" y="0"/>
                  </a:moveTo>
                  <a:cubicBezTo>
                    <a:pt x="73" y="7"/>
                    <a:pt x="73" y="15"/>
                    <a:pt x="76" y="22"/>
                  </a:cubicBezTo>
                  <a:cubicBezTo>
                    <a:pt x="82" y="37"/>
                    <a:pt x="88" y="51"/>
                    <a:pt x="94" y="66"/>
                  </a:cubicBezTo>
                  <a:cubicBezTo>
                    <a:pt x="97" y="73"/>
                    <a:pt x="100" y="80"/>
                    <a:pt x="110" y="78"/>
                  </a:cubicBezTo>
                  <a:cubicBezTo>
                    <a:pt x="110" y="79"/>
                    <a:pt x="111" y="80"/>
                    <a:pt x="111" y="81"/>
                  </a:cubicBezTo>
                  <a:cubicBezTo>
                    <a:pt x="102" y="87"/>
                    <a:pt x="94" y="94"/>
                    <a:pt x="85" y="101"/>
                  </a:cubicBezTo>
                  <a:cubicBezTo>
                    <a:pt x="84" y="101"/>
                    <a:pt x="83" y="100"/>
                    <a:pt x="83" y="100"/>
                  </a:cubicBezTo>
                  <a:cubicBezTo>
                    <a:pt x="90" y="90"/>
                    <a:pt x="86" y="81"/>
                    <a:pt x="82" y="72"/>
                  </a:cubicBezTo>
                  <a:cubicBezTo>
                    <a:pt x="75" y="57"/>
                    <a:pt x="68" y="41"/>
                    <a:pt x="62" y="26"/>
                  </a:cubicBezTo>
                  <a:cubicBezTo>
                    <a:pt x="60" y="24"/>
                    <a:pt x="57" y="22"/>
                    <a:pt x="54" y="21"/>
                  </a:cubicBezTo>
                  <a:cubicBezTo>
                    <a:pt x="54" y="23"/>
                    <a:pt x="54" y="26"/>
                    <a:pt x="54" y="29"/>
                  </a:cubicBezTo>
                  <a:cubicBezTo>
                    <a:pt x="56" y="35"/>
                    <a:pt x="58" y="40"/>
                    <a:pt x="58" y="47"/>
                  </a:cubicBezTo>
                  <a:cubicBezTo>
                    <a:pt x="56" y="45"/>
                    <a:pt x="54" y="43"/>
                    <a:pt x="51" y="41"/>
                  </a:cubicBezTo>
                  <a:cubicBezTo>
                    <a:pt x="40" y="32"/>
                    <a:pt x="31" y="33"/>
                    <a:pt x="23" y="46"/>
                  </a:cubicBezTo>
                  <a:cubicBezTo>
                    <a:pt x="15" y="58"/>
                    <a:pt x="14" y="71"/>
                    <a:pt x="19" y="84"/>
                  </a:cubicBezTo>
                  <a:cubicBezTo>
                    <a:pt x="22" y="92"/>
                    <a:pt x="27" y="101"/>
                    <a:pt x="32" y="109"/>
                  </a:cubicBezTo>
                  <a:cubicBezTo>
                    <a:pt x="40" y="120"/>
                    <a:pt x="52" y="120"/>
                    <a:pt x="61" y="109"/>
                  </a:cubicBezTo>
                  <a:cubicBezTo>
                    <a:pt x="66" y="102"/>
                    <a:pt x="70" y="94"/>
                    <a:pt x="76" y="85"/>
                  </a:cubicBezTo>
                  <a:cubicBezTo>
                    <a:pt x="76" y="89"/>
                    <a:pt x="77" y="90"/>
                    <a:pt x="77" y="91"/>
                  </a:cubicBezTo>
                  <a:cubicBezTo>
                    <a:pt x="77" y="105"/>
                    <a:pt x="63" y="123"/>
                    <a:pt x="50" y="128"/>
                  </a:cubicBezTo>
                  <a:cubicBezTo>
                    <a:pt x="39" y="132"/>
                    <a:pt x="27" y="129"/>
                    <a:pt x="19" y="119"/>
                  </a:cubicBezTo>
                  <a:cubicBezTo>
                    <a:pt x="6" y="102"/>
                    <a:pt x="0" y="83"/>
                    <a:pt x="5" y="61"/>
                  </a:cubicBezTo>
                  <a:cubicBezTo>
                    <a:pt x="8" y="49"/>
                    <a:pt x="14" y="40"/>
                    <a:pt x="24" y="33"/>
                  </a:cubicBezTo>
                  <a:cubicBezTo>
                    <a:pt x="39" y="23"/>
                    <a:pt x="53" y="12"/>
                    <a:pt x="68" y="2"/>
                  </a:cubicBezTo>
                  <a:cubicBezTo>
                    <a:pt x="69" y="1"/>
                    <a:pt x="71" y="0"/>
                    <a:pt x="7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3C5FBBC7-7EE1-456D-9C81-EC7A14F0C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8387" y="1019137"/>
              <a:ext cx="410337" cy="399904"/>
            </a:xfrm>
            <a:custGeom>
              <a:avLst/>
              <a:gdLst>
                <a:gd name="T0" fmla="*/ 75 w 102"/>
                <a:gd name="T1" fmla="*/ 68 h 99"/>
                <a:gd name="T2" fmla="*/ 95 w 102"/>
                <a:gd name="T3" fmla="*/ 91 h 99"/>
                <a:gd name="T4" fmla="*/ 74 w 102"/>
                <a:gd name="T5" fmla="*/ 85 h 99"/>
                <a:gd name="T6" fmla="*/ 56 w 102"/>
                <a:gd name="T7" fmla="*/ 85 h 99"/>
                <a:gd name="T8" fmla="*/ 12 w 102"/>
                <a:gd name="T9" fmla="*/ 76 h 99"/>
                <a:gd name="T10" fmla="*/ 0 w 102"/>
                <a:gd name="T11" fmla="*/ 55 h 99"/>
                <a:gd name="T12" fmla="*/ 2 w 102"/>
                <a:gd name="T13" fmla="*/ 53 h 99"/>
                <a:gd name="T14" fmla="*/ 10 w 102"/>
                <a:gd name="T15" fmla="*/ 57 h 99"/>
                <a:gd name="T16" fmla="*/ 29 w 102"/>
                <a:gd name="T17" fmla="*/ 75 h 99"/>
                <a:gd name="T18" fmla="*/ 52 w 102"/>
                <a:gd name="T19" fmla="*/ 71 h 99"/>
                <a:gd name="T20" fmla="*/ 21 w 102"/>
                <a:gd name="T21" fmla="*/ 50 h 99"/>
                <a:gd name="T22" fmla="*/ 10 w 102"/>
                <a:gd name="T23" fmla="*/ 41 h 99"/>
                <a:gd name="T24" fmla="*/ 13 w 102"/>
                <a:gd name="T25" fmla="*/ 24 h 99"/>
                <a:gd name="T26" fmla="*/ 22 w 102"/>
                <a:gd name="T27" fmla="*/ 27 h 99"/>
                <a:gd name="T28" fmla="*/ 52 w 102"/>
                <a:gd name="T29" fmla="*/ 58 h 99"/>
                <a:gd name="T30" fmla="*/ 60 w 102"/>
                <a:gd name="T31" fmla="*/ 57 h 99"/>
                <a:gd name="T32" fmla="*/ 61 w 102"/>
                <a:gd name="T33" fmla="*/ 52 h 99"/>
                <a:gd name="T34" fmla="*/ 72 w 102"/>
                <a:gd name="T35" fmla="*/ 35 h 99"/>
                <a:gd name="T36" fmla="*/ 80 w 102"/>
                <a:gd name="T37" fmla="*/ 28 h 99"/>
                <a:gd name="T38" fmla="*/ 72 w 102"/>
                <a:gd name="T39" fmla="*/ 19 h 99"/>
                <a:gd name="T40" fmla="*/ 57 w 102"/>
                <a:gd name="T41" fmla="*/ 13 h 99"/>
                <a:gd name="T42" fmla="*/ 67 w 102"/>
                <a:gd name="T43" fmla="*/ 5 h 99"/>
                <a:gd name="T44" fmla="*/ 102 w 102"/>
                <a:gd name="T45" fmla="*/ 24 h 99"/>
                <a:gd name="T46" fmla="*/ 96 w 102"/>
                <a:gd name="T47" fmla="*/ 36 h 99"/>
                <a:gd name="T48" fmla="*/ 75 w 102"/>
                <a:gd name="T49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99">
                  <a:moveTo>
                    <a:pt x="75" y="68"/>
                  </a:moveTo>
                  <a:cubicBezTo>
                    <a:pt x="82" y="74"/>
                    <a:pt x="94" y="77"/>
                    <a:pt x="95" y="91"/>
                  </a:cubicBezTo>
                  <a:cubicBezTo>
                    <a:pt x="86" y="94"/>
                    <a:pt x="79" y="91"/>
                    <a:pt x="74" y="85"/>
                  </a:cubicBezTo>
                  <a:cubicBezTo>
                    <a:pt x="67" y="80"/>
                    <a:pt x="62" y="80"/>
                    <a:pt x="56" y="85"/>
                  </a:cubicBezTo>
                  <a:cubicBezTo>
                    <a:pt x="37" y="99"/>
                    <a:pt x="24" y="96"/>
                    <a:pt x="12" y="76"/>
                  </a:cubicBezTo>
                  <a:cubicBezTo>
                    <a:pt x="8" y="69"/>
                    <a:pt x="4" y="62"/>
                    <a:pt x="0" y="55"/>
                  </a:cubicBezTo>
                  <a:cubicBezTo>
                    <a:pt x="1" y="54"/>
                    <a:pt x="2" y="54"/>
                    <a:pt x="2" y="53"/>
                  </a:cubicBezTo>
                  <a:cubicBezTo>
                    <a:pt x="5" y="54"/>
                    <a:pt x="8" y="55"/>
                    <a:pt x="10" y="57"/>
                  </a:cubicBezTo>
                  <a:cubicBezTo>
                    <a:pt x="17" y="63"/>
                    <a:pt x="23" y="69"/>
                    <a:pt x="29" y="75"/>
                  </a:cubicBezTo>
                  <a:cubicBezTo>
                    <a:pt x="39" y="83"/>
                    <a:pt x="43" y="83"/>
                    <a:pt x="52" y="71"/>
                  </a:cubicBezTo>
                  <a:cubicBezTo>
                    <a:pt x="42" y="64"/>
                    <a:pt x="32" y="57"/>
                    <a:pt x="21" y="50"/>
                  </a:cubicBezTo>
                  <a:cubicBezTo>
                    <a:pt x="17" y="47"/>
                    <a:pt x="13" y="44"/>
                    <a:pt x="10" y="41"/>
                  </a:cubicBezTo>
                  <a:cubicBezTo>
                    <a:pt x="4" y="34"/>
                    <a:pt x="5" y="29"/>
                    <a:pt x="13" y="24"/>
                  </a:cubicBezTo>
                  <a:cubicBezTo>
                    <a:pt x="17" y="22"/>
                    <a:pt x="20" y="22"/>
                    <a:pt x="22" y="27"/>
                  </a:cubicBezTo>
                  <a:cubicBezTo>
                    <a:pt x="27" y="42"/>
                    <a:pt x="41" y="48"/>
                    <a:pt x="52" y="58"/>
                  </a:cubicBezTo>
                  <a:cubicBezTo>
                    <a:pt x="54" y="59"/>
                    <a:pt x="58" y="58"/>
                    <a:pt x="60" y="57"/>
                  </a:cubicBezTo>
                  <a:cubicBezTo>
                    <a:pt x="61" y="57"/>
                    <a:pt x="62" y="53"/>
                    <a:pt x="61" y="52"/>
                  </a:cubicBezTo>
                  <a:cubicBezTo>
                    <a:pt x="59" y="42"/>
                    <a:pt x="64" y="38"/>
                    <a:pt x="72" y="35"/>
                  </a:cubicBezTo>
                  <a:cubicBezTo>
                    <a:pt x="75" y="33"/>
                    <a:pt x="78" y="30"/>
                    <a:pt x="80" y="28"/>
                  </a:cubicBezTo>
                  <a:cubicBezTo>
                    <a:pt x="78" y="25"/>
                    <a:pt x="76" y="21"/>
                    <a:pt x="72" y="19"/>
                  </a:cubicBezTo>
                  <a:cubicBezTo>
                    <a:pt x="69" y="17"/>
                    <a:pt x="64" y="16"/>
                    <a:pt x="57" y="13"/>
                  </a:cubicBezTo>
                  <a:cubicBezTo>
                    <a:pt x="61" y="9"/>
                    <a:pt x="64" y="6"/>
                    <a:pt x="67" y="5"/>
                  </a:cubicBezTo>
                  <a:cubicBezTo>
                    <a:pt x="78" y="0"/>
                    <a:pt x="101" y="12"/>
                    <a:pt x="102" y="24"/>
                  </a:cubicBezTo>
                  <a:cubicBezTo>
                    <a:pt x="102" y="28"/>
                    <a:pt x="100" y="34"/>
                    <a:pt x="96" y="36"/>
                  </a:cubicBezTo>
                  <a:cubicBezTo>
                    <a:pt x="84" y="42"/>
                    <a:pt x="75" y="52"/>
                    <a:pt x="75" y="6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0A728BC7-3021-403A-B3C9-C902E7002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9767" y="4597418"/>
              <a:ext cx="424247" cy="535525"/>
            </a:xfrm>
            <a:custGeom>
              <a:avLst/>
              <a:gdLst>
                <a:gd name="T0" fmla="*/ 54 w 105"/>
                <a:gd name="T1" fmla="*/ 0 h 133"/>
                <a:gd name="T2" fmla="*/ 61 w 105"/>
                <a:gd name="T3" fmla="*/ 3 h 133"/>
                <a:gd name="T4" fmla="*/ 75 w 105"/>
                <a:gd name="T5" fmla="*/ 27 h 133"/>
                <a:gd name="T6" fmla="*/ 47 w 105"/>
                <a:gd name="T7" fmla="*/ 47 h 133"/>
                <a:gd name="T8" fmla="*/ 66 w 105"/>
                <a:gd name="T9" fmla="*/ 79 h 133"/>
                <a:gd name="T10" fmla="*/ 83 w 105"/>
                <a:gd name="T11" fmla="*/ 44 h 133"/>
                <a:gd name="T12" fmla="*/ 85 w 105"/>
                <a:gd name="T13" fmla="*/ 44 h 133"/>
                <a:gd name="T14" fmla="*/ 105 w 105"/>
                <a:gd name="T15" fmla="*/ 75 h 133"/>
                <a:gd name="T16" fmla="*/ 103 w 105"/>
                <a:gd name="T17" fmla="*/ 77 h 133"/>
                <a:gd name="T18" fmla="*/ 93 w 105"/>
                <a:gd name="T19" fmla="*/ 72 h 133"/>
                <a:gd name="T20" fmla="*/ 46 w 105"/>
                <a:gd name="T21" fmla="*/ 133 h 133"/>
                <a:gd name="T22" fmla="*/ 27 w 105"/>
                <a:gd name="T23" fmla="*/ 102 h 133"/>
                <a:gd name="T24" fmla="*/ 46 w 105"/>
                <a:gd name="T25" fmla="*/ 102 h 133"/>
                <a:gd name="T26" fmla="*/ 57 w 105"/>
                <a:gd name="T27" fmla="*/ 87 h 133"/>
                <a:gd name="T28" fmla="*/ 56 w 105"/>
                <a:gd name="T29" fmla="*/ 81 h 133"/>
                <a:gd name="T30" fmla="*/ 42 w 105"/>
                <a:gd name="T31" fmla="*/ 54 h 133"/>
                <a:gd name="T32" fmla="*/ 19 w 105"/>
                <a:gd name="T33" fmla="*/ 88 h 133"/>
                <a:gd name="T34" fmla="*/ 0 w 105"/>
                <a:gd name="T35" fmla="*/ 57 h 133"/>
                <a:gd name="T36" fmla="*/ 13 w 105"/>
                <a:gd name="T37" fmla="*/ 62 h 133"/>
                <a:gd name="T38" fmla="*/ 54 w 105"/>
                <a:gd name="T39" fmla="*/ 17 h 133"/>
                <a:gd name="T40" fmla="*/ 54 w 105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33">
                  <a:moveTo>
                    <a:pt x="54" y="0"/>
                  </a:moveTo>
                  <a:cubicBezTo>
                    <a:pt x="56" y="1"/>
                    <a:pt x="60" y="1"/>
                    <a:pt x="61" y="3"/>
                  </a:cubicBezTo>
                  <a:cubicBezTo>
                    <a:pt x="66" y="10"/>
                    <a:pt x="70" y="18"/>
                    <a:pt x="75" y="27"/>
                  </a:cubicBezTo>
                  <a:cubicBezTo>
                    <a:pt x="59" y="26"/>
                    <a:pt x="57" y="41"/>
                    <a:pt x="47" y="47"/>
                  </a:cubicBezTo>
                  <a:cubicBezTo>
                    <a:pt x="53" y="58"/>
                    <a:pt x="59" y="68"/>
                    <a:pt x="66" y="79"/>
                  </a:cubicBezTo>
                  <a:cubicBezTo>
                    <a:pt x="75" y="68"/>
                    <a:pt x="89" y="62"/>
                    <a:pt x="83" y="44"/>
                  </a:cubicBezTo>
                  <a:cubicBezTo>
                    <a:pt x="83" y="44"/>
                    <a:pt x="84" y="44"/>
                    <a:pt x="85" y="44"/>
                  </a:cubicBezTo>
                  <a:cubicBezTo>
                    <a:pt x="92" y="54"/>
                    <a:pt x="98" y="65"/>
                    <a:pt x="105" y="75"/>
                  </a:cubicBezTo>
                  <a:cubicBezTo>
                    <a:pt x="104" y="76"/>
                    <a:pt x="104" y="76"/>
                    <a:pt x="103" y="77"/>
                  </a:cubicBezTo>
                  <a:cubicBezTo>
                    <a:pt x="100" y="75"/>
                    <a:pt x="97" y="74"/>
                    <a:pt x="93" y="72"/>
                  </a:cubicBezTo>
                  <a:cubicBezTo>
                    <a:pt x="78" y="92"/>
                    <a:pt x="55" y="106"/>
                    <a:pt x="46" y="133"/>
                  </a:cubicBezTo>
                  <a:cubicBezTo>
                    <a:pt x="40" y="123"/>
                    <a:pt x="34" y="114"/>
                    <a:pt x="27" y="102"/>
                  </a:cubicBezTo>
                  <a:cubicBezTo>
                    <a:pt x="35" y="105"/>
                    <a:pt x="41" y="109"/>
                    <a:pt x="46" y="102"/>
                  </a:cubicBezTo>
                  <a:cubicBezTo>
                    <a:pt x="49" y="97"/>
                    <a:pt x="53" y="92"/>
                    <a:pt x="57" y="87"/>
                  </a:cubicBezTo>
                  <a:cubicBezTo>
                    <a:pt x="58" y="86"/>
                    <a:pt x="57" y="83"/>
                    <a:pt x="56" y="81"/>
                  </a:cubicBezTo>
                  <a:cubicBezTo>
                    <a:pt x="52" y="72"/>
                    <a:pt x="47" y="64"/>
                    <a:pt x="42" y="54"/>
                  </a:cubicBezTo>
                  <a:cubicBezTo>
                    <a:pt x="32" y="65"/>
                    <a:pt x="19" y="71"/>
                    <a:pt x="19" y="88"/>
                  </a:cubicBezTo>
                  <a:cubicBezTo>
                    <a:pt x="13" y="79"/>
                    <a:pt x="8" y="69"/>
                    <a:pt x="0" y="57"/>
                  </a:cubicBezTo>
                  <a:cubicBezTo>
                    <a:pt x="6" y="59"/>
                    <a:pt x="9" y="60"/>
                    <a:pt x="13" y="62"/>
                  </a:cubicBezTo>
                  <a:cubicBezTo>
                    <a:pt x="26" y="47"/>
                    <a:pt x="40" y="32"/>
                    <a:pt x="54" y="17"/>
                  </a:cubicBezTo>
                  <a:cubicBezTo>
                    <a:pt x="58" y="12"/>
                    <a:pt x="58" y="6"/>
                    <a:pt x="54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145BB2E-F703-4719-9774-A99C7B326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8350" y="876561"/>
              <a:ext cx="584209" cy="306015"/>
            </a:xfrm>
            <a:custGeom>
              <a:avLst/>
              <a:gdLst>
                <a:gd name="T0" fmla="*/ 133 w 145"/>
                <a:gd name="T1" fmla="*/ 1 h 76"/>
                <a:gd name="T2" fmla="*/ 143 w 145"/>
                <a:gd name="T3" fmla="*/ 17 h 76"/>
                <a:gd name="T4" fmla="*/ 131 w 145"/>
                <a:gd name="T5" fmla="*/ 32 h 76"/>
                <a:gd name="T6" fmla="*/ 118 w 145"/>
                <a:gd name="T7" fmla="*/ 31 h 76"/>
                <a:gd name="T8" fmla="*/ 104 w 145"/>
                <a:gd name="T9" fmla="*/ 29 h 76"/>
                <a:gd name="T10" fmla="*/ 101 w 145"/>
                <a:gd name="T11" fmla="*/ 51 h 76"/>
                <a:gd name="T12" fmla="*/ 86 w 145"/>
                <a:gd name="T13" fmla="*/ 70 h 76"/>
                <a:gd name="T14" fmla="*/ 67 w 145"/>
                <a:gd name="T15" fmla="*/ 64 h 76"/>
                <a:gd name="T16" fmla="*/ 69 w 145"/>
                <a:gd name="T17" fmla="*/ 62 h 76"/>
                <a:gd name="T18" fmla="*/ 88 w 145"/>
                <a:gd name="T19" fmla="*/ 45 h 76"/>
                <a:gd name="T20" fmla="*/ 78 w 145"/>
                <a:gd name="T21" fmla="*/ 27 h 76"/>
                <a:gd name="T22" fmla="*/ 28 w 145"/>
                <a:gd name="T23" fmla="*/ 32 h 76"/>
                <a:gd name="T24" fmla="*/ 11 w 145"/>
                <a:gd name="T25" fmla="*/ 40 h 76"/>
                <a:gd name="T26" fmla="*/ 3 w 145"/>
                <a:gd name="T27" fmla="*/ 31 h 76"/>
                <a:gd name="T28" fmla="*/ 29 w 145"/>
                <a:gd name="T29" fmla="*/ 2 h 76"/>
                <a:gd name="T30" fmla="*/ 42 w 145"/>
                <a:gd name="T31" fmla="*/ 6 h 76"/>
                <a:gd name="T32" fmla="*/ 49 w 145"/>
                <a:gd name="T33" fmla="*/ 10 h 76"/>
                <a:gd name="T34" fmla="*/ 108 w 145"/>
                <a:gd name="T35" fmla="*/ 16 h 76"/>
                <a:gd name="T36" fmla="*/ 133 w 145"/>
                <a:gd name="T3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76">
                  <a:moveTo>
                    <a:pt x="133" y="1"/>
                  </a:moveTo>
                  <a:cubicBezTo>
                    <a:pt x="137" y="8"/>
                    <a:pt x="141" y="12"/>
                    <a:pt x="143" y="17"/>
                  </a:cubicBezTo>
                  <a:cubicBezTo>
                    <a:pt x="145" y="26"/>
                    <a:pt x="140" y="32"/>
                    <a:pt x="131" y="32"/>
                  </a:cubicBezTo>
                  <a:cubicBezTo>
                    <a:pt x="126" y="32"/>
                    <a:pt x="122" y="31"/>
                    <a:pt x="118" y="31"/>
                  </a:cubicBezTo>
                  <a:cubicBezTo>
                    <a:pt x="113" y="30"/>
                    <a:pt x="109" y="30"/>
                    <a:pt x="104" y="29"/>
                  </a:cubicBezTo>
                  <a:cubicBezTo>
                    <a:pt x="103" y="37"/>
                    <a:pt x="104" y="45"/>
                    <a:pt x="101" y="51"/>
                  </a:cubicBezTo>
                  <a:cubicBezTo>
                    <a:pt x="98" y="58"/>
                    <a:pt x="93" y="65"/>
                    <a:pt x="86" y="70"/>
                  </a:cubicBezTo>
                  <a:cubicBezTo>
                    <a:pt x="79" y="76"/>
                    <a:pt x="73" y="73"/>
                    <a:pt x="67" y="64"/>
                  </a:cubicBezTo>
                  <a:cubicBezTo>
                    <a:pt x="68" y="63"/>
                    <a:pt x="69" y="62"/>
                    <a:pt x="69" y="62"/>
                  </a:cubicBezTo>
                  <a:cubicBezTo>
                    <a:pt x="83" y="64"/>
                    <a:pt x="86" y="56"/>
                    <a:pt x="88" y="45"/>
                  </a:cubicBezTo>
                  <a:cubicBezTo>
                    <a:pt x="90" y="34"/>
                    <a:pt x="89" y="31"/>
                    <a:pt x="78" y="27"/>
                  </a:cubicBezTo>
                  <a:cubicBezTo>
                    <a:pt x="61" y="21"/>
                    <a:pt x="44" y="22"/>
                    <a:pt x="28" y="32"/>
                  </a:cubicBezTo>
                  <a:cubicBezTo>
                    <a:pt x="23" y="35"/>
                    <a:pt x="17" y="38"/>
                    <a:pt x="11" y="40"/>
                  </a:cubicBezTo>
                  <a:cubicBezTo>
                    <a:pt x="4" y="42"/>
                    <a:pt x="0" y="37"/>
                    <a:pt x="3" y="31"/>
                  </a:cubicBezTo>
                  <a:cubicBezTo>
                    <a:pt x="9" y="20"/>
                    <a:pt x="16" y="8"/>
                    <a:pt x="29" y="2"/>
                  </a:cubicBezTo>
                  <a:cubicBezTo>
                    <a:pt x="34" y="0"/>
                    <a:pt x="39" y="0"/>
                    <a:pt x="42" y="6"/>
                  </a:cubicBezTo>
                  <a:cubicBezTo>
                    <a:pt x="43" y="8"/>
                    <a:pt x="46" y="10"/>
                    <a:pt x="49" y="10"/>
                  </a:cubicBezTo>
                  <a:cubicBezTo>
                    <a:pt x="69" y="12"/>
                    <a:pt x="89" y="14"/>
                    <a:pt x="108" y="16"/>
                  </a:cubicBezTo>
                  <a:cubicBezTo>
                    <a:pt x="119" y="18"/>
                    <a:pt x="127" y="13"/>
                    <a:pt x="133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66632429-7263-43EC-9898-F0B0C20A8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41113" y="6002303"/>
              <a:ext cx="333833" cy="455543"/>
            </a:xfrm>
            <a:custGeom>
              <a:avLst/>
              <a:gdLst>
                <a:gd name="T0" fmla="*/ 0 w 83"/>
                <a:gd name="T1" fmla="*/ 55 h 114"/>
                <a:gd name="T2" fmla="*/ 14 w 83"/>
                <a:gd name="T3" fmla="*/ 19 h 114"/>
                <a:gd name="T4" fmla="*/ 63 w 83"/>
                <a:gd name="T5" fmla="*/ 19 h 114"/>
                <a:gd name="T6" fmla="*/ 64 w 83"/>
                <a:gd name="T7" fmla="*/ 94 h 114"/>
                <a:gd name="T8" fmla="*/ 12 w 83"/>
                <a:gd name="T9" fmla="*/ 90 h 114"/>
                <a:gd name="T10" fmla="*/ 0 w 83"/>
                <a:gd name="T11" fmla="*/ 55 h 114"/>
                <a:gd name="T12" fmla="*/ 63 w 83"/>
                <a:gd name="T13" fmla="*/ 66 h 114"/>
                <a:gd name="T14" fmla="*/ 49 w 83"/>
                <a:gd name="T15" fmla="*/ 23 h 114"/>
                <a:gd name="T16" fmla="*/ 37 w 83"/>
                <a:gd name="T17" fmla="*/ 15 h 114"/>
                <a:gd name="T18" fmla="*/ 23 w 83"/>
                <a:gd name="T19" fmla="*/ 23 h 114"/>
                <a:gd name="T20" fmla="*/ 30 w 83"/>
                <a:gd name="T21" fmla="*/ 93 h 114"/>
                <a:gd name="T22" fmla="*/ 53 w 83"/>
                <a:gd name="T23" fmla="*/ 92 h 114"/>
                <a:gd name="T24" fmla="*/ 63 w 83"/>
                <a:gd name="T25" fmla="*/ 6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4">
                  <a:moveTo>
                    <a:pt x="0" y="55"/>
                  </a:moveTo>
                  <a:cubicBezTo>
                    <a:pt x="4" y="43"/>
                    <a:pt x="7" y="29"/>
                    <a:pt x="14" y="19"/>
                  </a:cubicBezTo>
                  <a:cubicBezTo>
                    <a:pt x="26" y="0"/>
                    <a:pt x="52" y="0"/>
                    <a:pt x="63" y="19"/>
                  </a:cubicBezTo>
                  <a:cubicBezTo>
                    <a:pt x="80" y="47"/>
                    <a:pt x="83" y="70"/>
                    <a:pt x="64" y="94"/>
                  </a:cubicBezTo>
                  <a:cubicBezTo>
                    <a:pt x="48" y="114"/>
                    <a:pt x="24" y="113"/>
                    <a:pt x="12" y="90"/>
                  </a:cubicBezTo>
                  <a:cubicBezTo>
                    <a:pt x="6" y="80"/>
                    <a:pt x="4" y="68"/>
                    <a:pt x="0" y="55"/>
                  </a:cubicBezTo>
                  <a:close/>
                  <a:moveTo>
                    <a:pt x="63" y="66"/>
                  </a:moveTo>
                  <a:cubicBezTo>
                    <a:pt x="58" y="51"/>
                    <a:pt x="55" y="36"/>
                    <a:pt x="49" y="23"/>
                  </a:cubicBezTo>
                  <a:cubicBezTo>
                    <a:pt x="48" y="19"/>
                    <a:pt x="41" y="15"/>
                    <a:pt x="37" y="15"/>
                  </a:cubicBezTo>
                  <a:cubicBezTo>
                    <a:pt x="32" y="15"/>
                    <a:pt x="26" y="19"/>
                    <a:pt x="23" y="23"/>
                  </a:cubicBezTo>
                  <a:cubicBezTo>
                    <a:pt x="12" y="40"/>
                    <a:pt x="17" y="77"/>
                    <a:pt x="30" y="93"/>
                  </a:cubicBezTo>
                  <a:cubicBezTo>
                    <a:pt x="37" y="101"/>
                    <a:pt x="47" y="101"/>
                    <a:pt x="53" y="92"/>
                  </a:cubicBezTo>
                  <a:cubicBezTo>
                    <a:pt x="57" y="84"/>
                    <a:pt x="59" y="75"/>
                    <a:pt x="63" y="6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C2493468-F589-4D9B-8855-3BAC8FE1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3403" y="5035575"/>
              <a:ext cx="379042" cy="535525"/>
            </a:xfrm>
            <a:custGeom>
              <a:avLst/>
              <a:gdLst>
                <a:gd name="T0" fmla="*/ 35 w 94"/>
                <a:gd name="T1" fmla="*/ 21 h 133"/>
                <a:gd name="T2" fmla="*/ 56 w 94"/>
                <a:gd name="T3" fmla="*/ 0 h 133"/>
                <a:gd name="T4" fmla="*/ 61 w 94"/>
                <a:gd name="T5" fmla="*/ 26 h 133"/>
                <a:gd name="T6" fmla="*/ 88 w 94"/>
                <a:gd name="T7" fmla="*/ 70 h 133"/>
                <a:gd name="T8" fmla="*/ 94 w 94"/>
                <a:gd name="T9" fmla="*/ 84 h 133"/>
                <a:gd name="T10" fmla="*/ 24 w 94"/>
                <a:gd name="T11" fmla="*/ 66 h 133"/>
                <a:gd name="T12" fmla="*/ 62 w 94"/>
                <a:gd name="T13" fmla="*/ 115 h 133"/>
                <a:gd name="T14" fmla="*/ 47 w 94"/>
                <a:gd name="T15" fmla="*/ 133 h 133"/>
                <a:gd name="T16" fmla="*/ 12 w 94"/>
                <a:gd name="T17" fmla="*/ 66 h 133"/>
                <a:gd name="T18" fmla="*/ 0 w 94"/>
                <a:gd name="T19" fmla="*/ 60 h 133"/>
                <a:gd name="T20" fmla="*/ 26 w 94"/>
                <a:gd name="T21" fmla="*/ 49 h 133"/>
                <a:gd name="T22" fmla="*/ 71 w 94"/>
                <a:gd name="T23" fmla="*/ 58 h 133"/>
                <a:gd name="T24" fmla="*/ 47 w 94"/>
                <a:gd name="T25" fmla="*/ 21 h 133"/>
                <a:gd name="T26" fmla="*/ 35 w 94"/>
                <a:gd name="T2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33">
                  <a:moveTo>
                    <a:pt x="35" y="21"/>
                  </a:moveTo>
                  <a:cubicBezTo>
                    <a:pt x="39" y="11"/>
                    <a:pt x="47" y="5"/>
                    <a:pt x="56" y="0"/>
                  </a:cubicBezTo>
                  <a:cubicBezTo>
                    <a:pt x="51" y="10"/>
                    <a:pt x="56" y="18"/>
                    <a:pt x="61" y="26"/>
                  </a:cubicBezTo>
                  <a:cubicBezTo>
                    <a:pt x="70" y="40"/>
                    <a:pt x="79" y="55"/>
                    <a:pt x="88" y="70"/>
                  </a:cubicBezTo>
                  <a:cubicBezTo>
                    <a:pt x="90" y="73"/>
                    <a:pt x="91" y="77"/>
                    <a:pt x="94" y="84"/>
                  </a:cubicBezTo>
                  <a:cubicBezTo>
                    <a:pt x="69" y="77"/>
                    <a:pt x="47" y="71"/>
                    <a:pt x="24" y="66"/>
                  </a:cubicBezTo>
                  <a:cubicBezTo>
                    <a:pt x="36" y="82"/>
                    <a:pt x="40" y="106"/>
                    <a:pt x="62" y="115"/>
                  </a:cubicBezTo>
                  <a:cubicBezTo>
                    <a:pt x="57" y="121"/>
                    <a:pt x="52" y="127"/>
                    <a:pt x="47" y="133"/>
                  </a:cubicBezTo>
                  <a:cubicBezTo>
                    <a:pt x="44" y="106"/>
                    <a:pt x="24" y="88"/>
                    <a:pt x="12" y="66"/>
                  </a:cubicBezTo>
                  <a:cubicBezTo>
                    <a:pt x="11" y="63"/>
                    <a:pt x="4" y="62"/>
                    <a:pt x="0" y="60"/>
                  </a:cubicBezTo>
                  <a:cubicBezTo>
                    <a:pt x="8" y="46"/>
                    <a:pt x="11" y="45"/>
                    <a:pt x="26" y="49"/>
                  </a:cubicBezTo>
                  <a:cubicBezTo>
                    <a:pt x="41" y="52"/>
                    <a:pt x="55" y="56"/>
                    <a:pt x="71" y="58"/>
                  </a:cubicBezTo>
                  <a:cubicBezTo>
                    <a:pt x="63" y="46"/>
                    <a:pt x="55" y="33"/>
                    <a:pt x="47" y="21"/>
                  </a:cubicBezTo>
                  <a:cubicBezTo>
                    <a:pt x="46" y="20"/>
                    <a:pt x="40" y="21"/>
                    <a:pt x="35" y="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CF97C2AC-5148-4E68-9D74-043DF3ED2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334" y="5602398"/>
              <a:ext cx="351222" cy="483363"/>
            </a:xfrm>
            <a:custGeom>
              <a:avLst/>
              <a:gdLst>
                <a:gd name="T0" fmla="*/ 52 w 87"/>
                <a:gd name="T1" fmla="*/ 18 h 120"/>
                <a:gd name="T2" fmla="*/ 46 w 87"/>
                <a:gd name="T3" fmla="*/ 35 h 120"/>
                <a:gd name="T4" fmla="*/ 45 w 87"/>
                <a:gd name="T5" fmla="*/ 51 h 120"/>
                <a:gd name="T6" fmla="*/ 68 w 87"/>
                <a:gd name="T7" fmla="*/ 56 h 120"/>
                <a:gd name="T8" fmla="*/ 72 w 87"/>
                <a:gd name="T9" fmla="*/ 55 h 120"/>
                <a:gd name="T10" fmla="*/ 60 w 87"/>
                <a:gd name="T11" fmla="*/ 83 h 120"/>
                <a:gd name="T12" fmla="*/ 58 w 87"/>
                <a:gd name="T13" fmla="*/ 84 h 120"/>
                <a:gd name="T14" fmla="*/ 38 w 87"/>
                <a:gd name="T15" fmla="*/ 56 h 120"/>
                <a:gd name="T16" fmla="*/ 28 w 87"/>
                <a:gd name="T17" fmla="*/ 84 h 120"/>
                <a:gd name="T18" fmla="*/ 53 w 87"/>
                <a:gd name="T19" fmla="*/ 102 h 120"/>
                <a:gd name="T20" fmla="*/ 66 w 87"/>
                <a:gd name="T21" fmla="*/ 97 h 120"/>
                <a:gd name="T22" fmla="*/ 68 w 87"/>
                <a:gd name="T23" fmla="*/ 99 h 120"/>
                <a:gd name="T24" fmla="*/ 55 w 87"/>
                <a:gd name="T25" fmla="*/ 120 h 120"/>
                <a:gd name="T26" fmla="*/ 0 w 87"/>
                <a:gd name="T27" fmla="*/ 83 h 120"/>
                <a:gd name="T28" fmla="*/ 17 w 87"/>
                <a:gd name="T29" fmla="*/ 70 h 120"/>
                <a:gd name="T30" fmla="*/ 35 w 87"/>
                <a:gd name="T31" fmla="*/ 21 h 120"/>
                <a:gd name="T32" fmla="*/ 38 w 87"/>
                <a:gd name="T33" fmla="*/ 0 h 120"/>
                <a:gd name="T34" fmla="*/ 42 w 87"/>
                <a:gd name="T35" fmla="*/ 1 h 120"/>
                <a:gd name="T36" fmla="*/ 81 w 87"/>
                <a:gd name="T37" fmla="*/ 29 h 120"/>
                <a:gd name="T38" fmla="*/ 77 w 87"/>
                <a:gd name="T39" fmla="*/ 53 h 120"/>
                <a:gd name="T40" fmla="*/ 52 w 87"/>
                <a:gd name="T41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20">
                  <a:moveTo>
                    <a:pt x="52" y="18"/>
                  </a:moveTo>
                  <a:cubicBezTo>
                    <a:pt x="50" y="24"/>
                    <a:pt x="47" y="30"/>
                    <a:pt x="46" y="35"/>
                  </a:cubicBezTo>
                  <a:cubicBezTo>
                    <a:pt x="44" y="40"/>
                    <a:pt x="38" y="45"/>
                    <a:pt x="45" y="51"/>
                  </a:cubicBezTo>
                  <a:cubicBezTo>
                    <a:pt x="52" y="57"/>
                    <a:pt x="59" y="61"/>
                    <a:pt x="68" y="56"/>
                  </a:cubicBezTo>
                  <a:cubicBezTo>
                    <a:pt x="68" y="56"/>
                    <a:pt x="69" y="56"/>
                    <a:pt x="72" y="55"/>
                  </a:cubicBezTo>
                  <a:cubicBezTo>
                    <a:pt x="68" y="65"/>
                    <a:pt x="64" y="74"/>
                    <a:pt x="60" y="83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60" y="68"/>
                    <a:pt x="49" y="63"/>
                    <a:pt x="38" y="56"/>
                  </a:cubicBezTo>
                  <a:cubicBezTo>
                    <a:pt x="34" y="66"/>
                    <a:pt x="30" y="75"/>
                    <a:pt x="28" y="84"/>
                  </a:cubicBezTo>
                  <a:cubicBezTo>
                    <a:pt x="25" y="95"/>
                    <a:pt x="40" y="105"/>
                    <a:pt x="53" y="102"/>
                  </a:cubicBezTo>
                  <a:cubicBezTo>
                    <a:pt x="58" y="101"/>
                    <a:pt x="62" y="99"/>
                    <a:pt x="66" y="97"/>
                  </a:cubicBezTo>
                  <a:cubicBezTo>
                    <a:pt x="67" y="98"/>
                    <a:pt x="68" y="98"/>
                    <a:pt x="68" y="99"/>
                  </a:cubicBezTo>
                  <a:cubicBezTo>
                    <a:pt x="64" y="106"/>
                    <a:pt x="60" y="112"/>
                    <a:pt x="55" y="120"/>
                  </a:cubicBezTo>
                  <a:cubicBezTo>
                    <a:pt x="37" y="108"/>
                    <a:pt x="20" y="97"/>
                    <a:pt x="0" y="83"/>
                  </a:cubicBezTo>
                  <a:cubicBezTo>
                    <a:pt x="12" y="83"/>
                    <a:pt x="15" y="77"/>
                    <a:pt x="17" y="70"/>
                  </a:cubicBezTo>
                  <a:cubicBezTo>
                    <a:pt x="23" y="53"/>
                    <a:pt x="30" y="38"/>
                    <a:pt x="35" y="21"/>
                  </a:cubicBezTo>
                  <a:cubicBezTo>
                    <a:pt x="38" y="15"/>
                    <a:pt x="37" y="7"/>
                    <a:pt x="38" y="0"/>
                  </a:cubicBezTo>
                  <a:cubicBezTo>
                    <a:pt x="38" y="0"/>
                    <a:pt x="40" y="0"/>
                    <a:pt x="42" y="1"/>
                  </a:cubicBezTo>
                  <a:cubicBezTo>
                    <a:pt x="55" y="11"/>
                    <a:pt x="68" y="20"/>
                    <a:pt x="81" y="29"/>
                  </a:cubicBezTo>
                  <a:cubicBezTo>
                    <a:pt x="87" y="33"/>
                    <a:pt x="86" y="41"/>
                    <a:pt x="77" y="53"/>
                  </a:cubicBezTo>
                  <a:cubicBezTo>
                    <a:pt x="78" y="34"/>
                    <a:pt x="67" y="26"/>
                    <a:pt x="52" y="1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B8DDD53D-15F4-42C4-B4C4-F2E65D8E0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8235" y="5292905"/>
              <a:ext cx="361653" cy="504227"/>
            </a:xfrm>
            <a:custGeom>
              <a:avLst/>
              <a:gdLst>
                <a:gd name="T0" fmla="*/ 33 w 90"/>
                <a:gd name="T1" fmla="*/ 64 h 125"/>
                <a:gd name="T2" fmla="*/ 50 w 90"/>
                <a:gd name="T3" fmla="*/ 31 h 125"/>
                <a:gd name="T4" fmla="*/ 54 w 90"/>
                <a:gd name="T5" fmla="*/ 30 h 125"/>
                <a:gd name="T6" fmla="*/ 68 w 90"/>
                <a:gd name="T7" fmla="*/ 57 h 125"/>
                <a:gd name="T8" fmla="*/ 51 w 90"/>
                <a:gd name="T9" fmla="*/ 59 h 125"/>
                <a:gd name="T10" fmla="*/ 46 w 90"/>
                <a:gd name="T11" fmla="*/ 85 h 125"/>
                <a:gd name="T12" fmla="*/ 54 w 90"/>
                <a:gd name="T13" fmla="*/ 100 h 125"/>
                <a:gd name="T14" fmla="*/ 78 w 90"/>
                <a:gd name="T15" fmla="*/ 58 h 125"/>
                <a:gd name="T16" fmla="*/ 84 w 90"/>
                <a:gd name="T17" fmla="*/ 82 h 125"/>
                <a:gd name="T18" fmla="*/ 42 w 90"/>
                <a:gd name="T19" fmla="*/ 125 h 125"/>
                <a:gd name="T20" fmla="*/ 0 w 90"/>
                <a:gd name="T21" fmla="*/ 44 h 125"/>
                <a:gd name="T22" fmla="*/ 46 w 90"/>
                <a:gd name="T23" fmla="*/ 0 h 125"/>
                <a:gd name="T24" fmla="*/ 56 w 90"/>
                <a:gd name="T25" fmla="*/ 19 h 125"/>
                <a:gd name="T26" fmla="*/ 24 w 90"/>
                <a:gd name="T27" fmla="*/ 34 h 125"/>
                <a:gd name="T28" fmla="*/ 33 w 90"/>
                <a:gd name="T2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25">
                  <a:moveTo>
                    <a:pt x="33" y="64"/>
                  </a:moveTo>
                  <a:cubicBezTo>
                    <a:pt x="45" y="54"/>
                    <a:pt x="56" y="47"/>
                    <a:pt x="50" y="31"/>
                  </a:cubicBezTo>
                  <a:cubicBezTo>
                    <a:pt x="51" y="31"/>
                    <a:pt x="52" y="30"/>
                    <a:pt x="54" y="30"/>
                  </a:cubicBezTo>
                  <a:cubicBezTo>
                    <a:pt x="58" y="39"/>
                    <a:pt x="63" y="48"/>
                    <a:pt x="68" y="57"/>
                  </a:cubicBezTo>
                  <a:cubicBezTo>
                    <a:pt x="61" y="58"/>
                    <a:pt x="54" y="57"/>
                    <a:pt x="51" y="59"/>
                  </a:cubicBezTo>
                  <a:cubicBezTo>
                    <a:pt x="36" y="73"/>
                    <a:pt x="38" y="68"/>
                    <a:pt x="46" y="85"/>
                  </a:cubicBezTo>
                  <a:cubicBezTo>
                    <a:pt x="48" y="90"/>
                    <a:pt x="51" y="95"/>
                    <a:pt x="54" y="100"/>
                  </a:cubicBezTo>
                  <a:cubicBezTo>
                    <a:pt x="70" y="91"/>
                    <a:pt x="75" y="84"/>
                    <a:pt x="78" y="58"/>
                  </a:cubicBezTo>
                  <a:cubicBezTo>
                    <a:pt x="86" y="63"/>
                    <a:pt x="90" y="76"/>
                    <a:pt x="84" y="82"/>
                  </a:cubicBezTo>
                  <a:cubicBezTo>
                    <a:pt x="71" y="97"/>
                    <a:pt x="57" y="110"/>
                    <a:pt x="42" y="125"/>
                  </a:cubicBezTo>
                  <a:cubicBezTo>
                    <a:pt x="42" y="103"/>
                    <a:pt x="14" y="48"/>
                    <a:pt x="0" y="44"/>
                  </a:cubicBezTo>
                  <a:cubicBezTo>
                    <a:pt x="16" y="30"/>
                    <a:pt x="30" y="15"/>
                    <a:pt x="46" y="0"/>
                  </a:cubicBezTo>
                  <a:cubicBezTo>
                    <a:pt x="50" y="7"/>
                    <a:pt x="53" y="13"/>
                    <a:pt x="56" y="19"/>
                  </a:cubicBezTo>
                  <a:cubicBezTo>
                    <a:pt x="40" y="12"/>
                    <a:pt x="29" y="23"/>
                    <a:pt x="24" y="34"/>
                  </a:cubicBezTo>
                  <a:cubicBezTo>
                    <a:pt x="21" y="41"/>
                    <a:pt x="29" y="52"/>
                    <a:pt x="33" y="6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6D0CD0B8-5343-468F-8FEF-D9F15672E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4440" y="5738017"/>
              <a:ext cx="246900" cy="445112"/>
            </a:xfrm>
            <a:custGeom>
              <a:avLst/>
              <a:gdLst>
                <a:gd name="T0" fmla="*/ 22 w 62"/>
                <a:gd name="T1" fmla="*/ 110 h 110"/>
                <a:gd name="T2" fmla="*/ 12 w 62"/>
                <a:gd name="T3" fmla="*/ 85 h 110"/>
                <a:gd name="T4" fmla="*/ 15 w 62"/>
                <a:gd name="T5" fmla="*/ 83 h 110"/>
                <a:gd name="T6" fmla="*/ 25 w 62"/>
                <a:gd name="T7" fmla="*/ 92 h 110"/>
                <a:gd name="T8" fmla="*/ 42 w 62"/>
                <a:gd name="T9" fmla="*/ 93 h 110"/>
                <a:gd name="T10" fmla="*/ 48 w 62"/>
                <a:gd name="T11" fmla="*/ 79 h 110"/>
                <a:gd name="T12" fmla="*/ 40 w 62"/>
                <a:gd name="T13" fmla="*/ 66 h 110"/>
                <a:gd name="T14" fmla="*/ 24 w 62"/>
                <a:gd name="T15" fmla="*/ 61 h 110"/>
                <a:gd name="T16" fmla="*/ 1 w 62"/>
                <a:gd name="T17" fmla="*/ 36 h 110"/>
                <a:gd name="T18" fmla="*/ 20 w 62"/>
                <a:gd name="T19" fmla="*/ 6 h 110"/>
                <a:gd name="T20" fmla="*/ 35 w 62"/>
                <a:gd name="T21" fmla="*/ 0 h 110"/>
                <a:gd name="T22" fmla="*/ 45 w 62"/>
                <a:gd name="T23" fmla="*/ 24 h 110"/>
                <a:gd name="T24" fmla="*/ 42 w 62"/>
                <a:gd name="T25" fmla="*/ 26 h 110"/>
                <a:gd name="T26" fmla="*/ 34 w 62"/>
                <a:gd name="T27" fmla="*/ 19 h 110"/>
                <a:gd name="T28" fmla="*/ 20 w 62"/>
                <a:gd name="T29" fmla="*/ 17 h 110"/>
                <a:gd name="T30" fmla="*/ 13 w 62"/>
                <a:gd name="T31" fmla="*/ 29 h 110"/>
                <a:gd name="T32" fmla="*/ 21 w 62"/>
                <a:gd name="T33" fmla="*/ 41 h 110"/>
                <a:gd name="T34" fmla="*/ 39 w 62"/>
                <a:gd name="T35" fmla="*/ 46 h 110"/>
                <a:gd name="T36" fmla="*/ 61 w 62"/>
                <a:gd name="T37" fmla="*/ 71 h 110"/>
                <a:gd name="T38" fmla="*/ 41 w 62"/>
                <a:gd name="T39" fmla="*/ 103 h 110"/>
                <a:gd name="T40" fmla="*/ 22 w 62"/>
                <a:gd name="T4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0">
                  <a:moveTo>
                    <a:pt x="22" y="110"/>
                  </a:moveTo>
                  <a:cubicBezTo>
                    <a:pt x="19" y="101"/>
                    <a:pt x="15" y="93"/>
                    <a:pt x="12" y="85"/>
                  </a:cubicBezTo>
                  <a:cubicBezTo>
                    <a:pt x="13" y="84"/>
                    <a:pt x="14" y="84"/>
                    <a:pt x="15" y="83"/>
                  </a:cubicBezTo>
                  <a:cubicBezTo>
                    <a:pt x="19" y="86"/>
                    <a:pt x="21" y="91"/>
                    <a:pt x="25" y="92"/>
                  </a:cubicBezTo>
                  <a:cubicBezTo>
                    <a:pt x="30" y="94"/>
                    <a:pt x="37" y="96"/>
                    <a:pt x="42" y="93"/>
                  </a:cubicBezTo>
                  <a:cubicBezTo>
                    <a:pt x="45" y="92"/>
                    <a:pt x="48" y="84"/>
                    <a:pt x="48" y="79"/>
                  </a:cubicBezTo>
                  <a:cubicBezTo>
                    <a:pt x="48" y="75"/>
                    <a:pt x="44" y="69"/>
                    <a:pt x="40" y="66"/>
                  </a:cubicBezTo>
                  <a:cubicBezTo>
                    <a:pt x="36" y="63"/>
                    <a:pt x="30" y="63"/>
                    <a:pt x="24" y="61"/>
                  </a:cubicBezTo>
                  <a:cubicBezTo>
                    <a:pt x="10" y="57"/>
                    <a:pt x="2" y="48"/>
                    <a:pt x="1" y="36"/>
                  </a:cubicBezTo>
                  <a:cubicBezTo>
                    <a:pt x="0" y="21"/>
                    <a:pt x="6" y="13"/>
                    <a:pt x="20" y="6"/>
                  </a:cubicBezTo>
                  <a:cubicBezTo>
                    <a:pt x="25" y="5"/>
                    <a:pt x="30" y="3"/>
                    <a:pt x="35" y="0"/>
                  </a:cubicBezTo>
                  <a:cubicBezTo>
                    <a:pt x="39" y="9"/>
                    <a:pt x="42" y="17"/>
                    <a:pt x="45" y="24"/>
                  </a:cubicBezTo>
                  <a:cubicBezTo>
                    <a:pt x="44" y="25"/>
                    <a:pt x="43" y="26"/>
                    <a:pt x="42" y="26"/>
                  </a:cubicBezTo>
                  <a:cubicBezTo>
                    <a:pt x="39" y="24"/>
                    <a:pt x="37" y="21"/>
                    <a:pt x="34" y="19"/>
                  </a:cubicBezTo>
                  <a:cubicBezTo>
                    <a:pt x="30" y="17"/>
                    <a:pt x="23" y="15"/>
                    <a:pt x="20" y="17"/>
                  </a:cubicBezTo>
                  <a:cubicBezTo>
                    <a:pt x="16" y="19"/>
                    <a:pt x="13" y="25"/>
                    <a:pt x="13" y="29"/>
                  </a:cubicBezTo>
                  <a:cubicBezTo>
                    <a:pt x="12" y="33"/>
                    <a:pt x="17" y="38"/>
                    <a:pt x="21" y="41"/>
                  </a:cubicBezTo>
                  <a:cubicBezTo>
                    <a:pt x="26" y="44"/>
                    <a:pt x="33" y="44"/>
                    <a:pt x="39" y="46"/>
                  </a:cubicBezTo>
                  <a:cubicBezTo>
                    <a:pt x="52" y="50"/>
                    <a:pt x="60" y="59"/>
                    <a:pt x="61" y="71"/>
                  </a:cubicBezTo>
                  <a:cubicBezTo>
                    <a:pt x="62" y="86"/>
                    <a:pt x="55" y="98"/>
                    <a:pt x="41" y="103"/>
                  </a:cubicBezTo>
                  <a:cubicBezTo>
                    <a:pt x="36" y="106"/>
                    <a:pt x="30" y="107"/>
                    <a:pt x="22" y="11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D640A792-C8CB-4304-BA34-D4311BD0C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1488" y="5904934"/>
              <a:ext cx="243421" cy="465977"/>
            </a:xfrm>
            <a:custGeom>
              <a:avLst/>
              <a:gdLst>
                <a:gd name="T0" fmla="*/ 52 w 60"/>
                <a:gd name="T1" fmla="*/ 33 h 116"/>
                <a:gd name="T2" fmla="*/ 60 w 60"/>
                <a:gd name="T3" fmla="*/ 65 h 116"/>
                <a:gd name="T4" fmla="*/ 45 w 60"/>
                <a:gd name="T5" fmla="*/ 58 h 116"/>
                <a:gd name="T6" fmla="*/ 31 w 60"/>
                <a:gd name="T7" fmla="*/ 75 h 116"/>
                <a:gd name="T8" fmla="*/ 49 w 60"/>
                <a:gd name="T9" fmla="*/ 105 h 116"/>
                <a:gd name="T10" fmla="*/ 18 w 60"/>
                <a:gd name="T11" fmla="*/ 116 h 116"/>
                <a:gd name="T12" fmla="*/ 16 w 60"/>
                <a:gd name="T13" fmla="*/ 114 h 116"/>
                <a:gd name="T14" fmla="*/ 18 w 60"/>
                <a:gd name="T15" fmla="*/ 79 h 116"/>
                <a:gd name="T16" fmla="*/ 9 w 60"/>
                <a:gd name="T17" fmla="*/ 39 h 116"/>
                <a:gd name="T18" fmla="*/ 0 w 60"/>
                <a:gd name="T19" fmla="*/ 22 h 116"/>
                <a:gd name="T20" fmla="*/ 53 w 60"/>
                <a:gd name="T21" fmla="*/ 0 h 116"/>
                <a:gd name="T22" fmla="*/ 58 w 60"/>
                <a:gd name="T23" fmla="*/ 22 h 116"/>
                <a:gd name="T24" fmla="*/ 55 w 60"/>
                <a:gd name="T25" fmla="*/ 23 h 116"/>
                <a:gd name="T26" fmla="*/ 26 w 60"/>
                <a:gd name="T27" fmla="*/ 21 h 116"/>
                <a:gd name="T28" fmla="*/ 22 w 60"/>
                <a:gd name="T29" fmla="*/ 28 h 116"/>
                <a:gd name="T30" fmla="*/ 27 w 60"/>
                <a:gd name="T31" fmla="*/ 52 h 116"/>
                <a:gd name="T32" fmla="*/ 49 w 60"/>
                <a:gd name="T33" fmla="*/ 34 h 116"/>
                <a:gd name="T34" fmla="*/ 52 w 60"/>
                <a:gd name="T3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16">
                  <a:moveTo>
                    <a:pt x="52" y="33"/>
                  </a:moveTo>
                  <a:cubicBezTo>
                    <a:pt x="54" y="43"/>
                    <a:pt x="57" y="53"/>
                    <a:pt x="60" y="65"/>
                  </a:cubicBezTo>
                  <a:cubicBezTo>
                    <a:pt x="53" y="62"/>
                    <a:pt x="49" y="58"/>
                    <a:pt x="45" y="58"/>
                  </a:cubicBezTo>
                  <a:cubicBezTo>
                    <a:pt x="33" y="58"/>
                    <a:pt x="28" y="63"/>
                    <a:pt x="31" y="75"/>
                  </a:cubicBezTo>
                  <a:cubicBezTo>
                    <a:pt x="34" y="86"/>
                    <a:pt x="33" y="98"/>
                    <a:pt x="49" y="105"/>
                  </a:cubicBezTo>
                  <a:cubicBezTo>
                    <a:pt x="37" y="109"/>
                    <a:pt x="28" y="113"/>
                    <a:pt x="18" y="116"/>
                  </a:cubicBezTo>
                  <a:cubicBezTo>
                    <a:pt x="18" y="115"/>
                    <a:pt x="17" y="115"/>
                    <a:pt x="16" y="114"/>
                  </a:cubicBezTo>
                  <a:cubicBezTo>
                    <a:pt x="28" y="102"/>
                    <a:pt x="20" y="90"/>
                    <a:pt x="18" y="79"/>
                  </a:cubicBezTo>
                  <a:cubicBezTo>
                    <a:pt x="16" y="65"/>
                    <a:pt x="13" y="52"/>
                    <a:pt x="9" y="39"/>
                  </a:cubicBezTo>
                  <a:cubicBezTo>
                    <a:pt x="8" y="34"/>
                    <a:pt x="4" y="29"/>
                    <a:pt x="0" y="22"/>
                  </a:cubicBezTo>
                  <a:cubicBezTo>
                    <a:pt x="16" y="16"/>
                    <a:pt x="34" y="8"/>
                    <a:pt x="53" y="0"/>
                  </a:cubicBezTo>
                  <a:cubicBezTo>
                    <a:pt x="55" y="9"/>
                    <a:pt x="56" y="15"/>
                    <a:pt x="58" y="22"/>
                  </a:cubicBezTo>
                  <a:cubicBezTo>
                    <a:pt x="56" y="22"/>
                    <a:pt x="56" y="23"/>
                    <a:pt x="55" y="23"/>
                  </a:cubicBezTo>
                  <a:cubicBezTo>
                    <a:pt x="45" y="14"/>
                    <a:pt x="38" y="13"/>
                    <a:pt x="26" y="21"/>
                  </a:cubicBezTo>
                  <a:cubicBezTo>
                    <a:pt x="24" y="22"/>
                    <a:pt x="22" y="26"/>
                    <a:pt x="22" y="28"/>
                  </a:cubicBezTo>
                  <a:cubicBezTo>
                    <a:pt x="23" y="36"/>
                    <a:pt x="25" y="44"/>
                    <a:pt x="27" y="52"/>
                  </a:cubicBezTo>
                  <a:cubicBezTo>
                    <a:pt x="41" y="53"/>
                    <a:pt x="46" y="49"/>
                    <a:pt x="49" y="34"/>
                  </a:cubicBezTo>
                  <a:cubicBezTo>
                    <a:pt x="50" y="34"/>
                    <a:pt x="51" y="33"/>
                    <a:pt x="52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B73D38F6-49DD-48EA-AC91-AA22F7950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5527" y="4799109"/>
              <a:ext cx="344267" cy="459022"/>
            </a:xfrm>
            <a:custGeom>
              <a:avLst/>
              <a:gdLst>
                <a:gd name="T0" fmla="*/ 37 w 86"/>
                <a:gd name="T1" fmla="*/ 0 h 114"/>
                <a:gd name="T2" fmla="*/ 54 w 86"/>
                <a:gd name="T3" fmla="*/ 20 h 114"/>
                <a:gd name="T4" fmla="*/ 52 w 86"/>
                <a:gd name="T5" fmla="*/ 23 h 114"/>
                <a:gd name="T6" fmla="*/ 44 w 86"/>
                <a:gd name="T7" fmla="*/ 21 h 114"/>
                <a:gd name="T8" fmla="*/ 23 w 86"/>
                <a:gd name="T9" fmla="*/ 30 h 114"/>
                <a:gd name="T10" fmla="*/ 47 w 86"/>
                <a:gd name="T11" fmla="*/ 95 h 114"/>
                <a:gd name="T12" fmla="*/ 67 w 86"/>
                <a:gd name="T13" fmla="*/ 87 h 114"/>
                <a:gd name="T14" fmla="*/ 74 w 86"/>
                <a:gd name="T15" fmla="*/ 65 h 114"/>
                <a:gd name="T16" fmla="*/ 79 w 86"/>
                <a:gd name="T17" fmla="*/ 52 h 114"/>
                <a:gd name="T18" fmla="*/ 82 w 86"/>
                <a:gd name="T19" fmla="*/ 54 h 114"/>
                <a:gd name="T20" fmla="*/ 59 w 86"/>
                <a:gd name="T21" fmla="*/ 108 h 114"/>
                <a:gd name="T22" fmla="*/ 30 w 86"/>
                <a:gd name="T23" fmla="*/ 106 h 114"/>
                <a:gd name="T24" fmla="*/ 15 w 86"/>
                <a:gd name="T25" fmla="*/ 28 h 114"/>
                <a:gd name="T26" fmla="*/ 37 w 86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114">
                  <a:moveTo>
                    <a:pt x="37" y="0"/>
                  </a:moveTo>
                  <a:cubicBezTo>
                    <a:pt x="43" y="8"/>
                    <a:pt x="49" y="14"/>
                    <a:pt x="54" y="20"/>
                  </a:cubicBezTo>
                  <a:cubicBezTo>
                    <a:pt x="54" y="21"/>
                    <a:pt x="53" y="22"/>
                    <a:pt x="52" y="23"/>
                  </a:cubicBezTo>
                  <a:cubicBezTo>
                    <a:pt x="50" y="22"/>
                    <a:pt x="47" y="22"/>
                    <a:pt x="44" y="21"/>
                  </a:cubicBezTo>
                  <a:cubicBezTo>
                    <a:pt x="35" y="19"/>
                    <a:pt x="28" y="22"/>
                    <a:pt x="23" y="30"/>
                  </a:cubicBezTo>
                  <a:cubicBezTo>
                    <a:pt x="10" y="52"/>
                    <a:pt x="23" y="87"/>
                    <a:pt x="47" y="95"/>
                  </a:cubicBezTo>
                  <a:cubicBezTo>
                    <a:pt x="56" y="98"/>
                    <a:pt x="63" y="95"/>
                    <a:pt x="67" y="87"/>
                  </a:cubicBezTo>
                  <a:cubicBezTo>
                    <a:pt x="70" y="80"/>
                    <a:pt x="72" y="72"/>
                    <a:pt x="74" y="65"/>
                  </a:cubicBezTo>
                  <a:cubicBezTo>
                    <a:pt x="76" y="61"/>
                    <a:pt x="77" y="57"/>
                    <a:pt x="79" y="52"/>
                  </a:cubicBezTo>
                  <a:cubicBezTo>
                    <a:pt x="80" y="53"/>
                    <a:pt x="82" y="54"/>
                    <a:pt x="82" y="54"/>
                  </a:cubicBezTo>
                  <a:cubicBezTo>
                    <a:pt x="86" y="73"/>
                    <a:pt x="75" y="98"/>
                    <a:pt x="59" y="108"/>
                  </a:cubicBezTo>
                  <a:cubicBezTo>
                    <a:pt x="50" y="114"/>
                    <a:pt x="39" y="113"/>
                    <a:pt x="30" y="106"/>
                  </a:cubicBezTo>
                  <a:cubicBezTo>
                    <a:pt x="7" y="89"/>
                    <a:pt x="0" y="54"/>
                    <a:pt x="15" y="28"/>
                  </a:cubicBezTo>
                  <a:cubicBezTo>
                    <a:pt x="21" y="19"/>
                    <a:pt x="29" y="10"/>
                    <a:pt x="37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E9DA3262-6A46-4B34-BA98-27E89E7C5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1626" y="5884069"/>
              <a:ext cx="271240" cy="441633"/>
            </a:xfrm>
            <a:custGeom>
              <a:avLst/>
              <a:gdLst>
                <a:gd name="T0" fmla="*/ 18 w 67"/>
                <a:gd name="T1" fmla="*/ 88 h 110"/>
                <a:gd name="T2" fmla="*/ 0 w 67"/>
                <a:gd name="T3" fmla="*/ 80 h 110"/>
                <a:gd name="T4" fmla="*/ 54 w 67"/>
                <a:gd name="T5" fmla="*/ 0 h 110"/>
                <a:gd name="T6" fmla="*/ 57 w 67"/>
                <a:gd name="T7" fmla="*/ 1 h 110"/>
                <a:gd name="T8" fmla="*/ 67 w 67"/>
                <a:gd name="T9" fmla="*/ 110 h 110"/>
                <a:gd name="T10" fmla="*/ 44 w 67"/>
                <a:gd name="T11" fmla="*/ 100 h 110"/>
                <a:gd name="T12" fmla="*/ 29 w 67"/>
                <a:gd name="T13" fmla="*/ 61 h 110"/>
                <a:gd name="T14" fmla="*/ 16 w 67"/>
                <a:gd name="T15" fmla="*/ 78 h 110"/>
                <a:gd name="T16" fmla="*/ 18 w 67"/>
                <a:gd name="T17" fmla="*/ 88 h 110"/>
                <a:gd name="T18" fmla="*/ 48 w 67"/>
                <a:gd name="T19" fmla="*/ 59 h 110"/>
                <a:gd name="T20" fmla="*/ 46 w 67"/>
                <a:gd name="T21" fmla="*/ 27 h 110"/>
                <a:gd name="T22" fmla="*/ 44 w 67"/>
                <a:gd name="T23" fmla="*/ 27 h 110"/>
                <a:gd name="T24" fmla="*/ 29 w 67"/>
                <a:gd name="T25" fmla="*/ 50 h 110"/>
                <a:gd name="T26" fmla="*/ 48 w 67"/>
                <a:gd name="T27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10">
                  <a:moveTo>
                    <a:pt x="18" y="88"/>
                  </a:moveTo>
                  <a:cubicBezTo>
                    <a:pt x="11" y="85"/>
                    <a:pt x="5" y="82"/>
                    <a:pt x="0" y="80"/>
                  </a:cubicBezTo>
                  <a:cubicBezTo>
                    <a:pt x="18" y="53"/>
                    <a:pt x="36" y="27"/>
                    <a:pt x="54" y="0"/>
                  </a:cubicBezTo>
                  <a:cubicBezTo>
                    <a:pt x="55" y="0"/>
                    <a:pt x="56" y="0"/>
                    <a:pt x="57" y="1"/>
                  </a:cubicBezTo>
                  <a:cubicBezTo>
                    <a:pt x="60" y="37"/>
                    <a:pt x="63" y="72"/>
                    <a:pt x="67" y="110"/>
                  </a:cubicBezTo>
                  <a:cubicBezTo>
                    <a:pt x="59" y="106"/>
                    <a:pt x="52" y="103"/>
                    <a:pt x="44" y="100"/>
                  </a:cubicBezTo>
                  <a:cubicBezTo>
                    <a:pt x="57" y="80"/>
                    <a:pt x="51" y="67"/>
                    <a:pt x="29" y="61"/>
                  </a:cubicBezTo>
                  <a:cubicBezTo>
                    <a:pt x="24" y="59"/>
                    <a:pt x="16" y="70"/>
                    <a:pt x="16" y="78"/>
                  </a:cubicBezTo>
                  <a:cubicBezTo>
                    <a:pt x="16" y="80"/>
                    <a:pt x="17" y="83"/>
                    <a:pt x="18" y="88"/>
                  </a:cubicBezTo>
                  <a:close/>
                  <a:moveTo>
                    <a:pt x="48" y="59"/>
                  </a:moveTo>
                  <a:cubicBezTo>
                    <a:pt x="47" y="47"/>
                    <a:pt x="47" y="37"/>
                    <a:pt x="46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39" y="34"/>
                    <a:pt x="34" y="42"/>
                    <a:pt x="29" y="50"/>
                  </a:cubicBezTo>
                  <a:cubicBezTo>
                    <a:pt x="36" y="53"/>
                    <a:pt x="41" y="56"/>
                    <a:pt x="48" y="5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A73EEF28-5AFE-491B-BE84-CF739413F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624" y="4319223"/>
              <a:ext cx="368608" cy="417292"/>
            </a:xfrm>
            <a:custGeom>
              <a:avLst/>
              <a:gdLst>
                <a:gd name="T0" fmla="*/ 87 w 91"/>
                <a:gd name="T1" fmla="*/ 69 h 104"/>
                <a:gd name="T2" fmla="*/ 74 w 91"/>
                <a:gd name="T3" fmla="*/ 79 h 104"/>
                <a:gd name="T4" fmla="*/ 71 w 91"/>
                <a:gd name="T5" fmla="*/ 77 h 104"/>
                <a:gd name="T6" fmla="*/ 76 w 91"/>
                <a:gd name="T7" fmla="*/ 63 h 104"/>
                <a:gd name="T8" fmla="*/ 70 w 91"/>
                <a:gd name="T9" fmla="*/ 28 h 104"/>
                <a:gd name="T10" fmla="*/ 52 w 91"/>
                <a:gd name="T11" fmla="*/ 22 h 104"/>
                <a:gd name="T12" fmla="*/ 21 w 91"/>
                <a:gd name="T13" fmla="*/ 55 h 104"/>
                <a:gd name="T14" fmla="*/ 38 w 91"/>
                <a:gd name="T15" fmla="*/ 97 h 104"/>
                <a:gd name="T16" fmla="*/ 43 w 91"/>
                <a:gd name="T17" fmla="*/ 103 h 104"/>
                <a:gd name="T18" fmla="*/ 35 w 91"/>
                <a:gd name="T19" fmla="*/ 103 h 104"/>
                <a:gd name="T20" fmla="*/ 32 w 91"/>
                <a:gd name="T21" fmla="*/ 10 h 104"/>
                <a:gd name="T22" fmla="*/ 73 w 91"/>
                <a:gd name="T23" fmla="*/ 18 h 104"/>
                <a:gd name="T24" fmla="*/ 90 w 91"/>
                <a:gd name="T25" fmla="*/ 59 h 104"/>
                <a:gd name="T26" fmla="*/ 87 w 91"/>
                <a:gd name="T27" fmla="*/ 69 h 104"/>
                <a:gd name="T28" fmla="*/ 87 w 91"/>
                <a:gd name="T29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4">
                  <a:moveTo>
                    <a:pt x="87" y="69"/>
                  </a:moveTo>
                  <a:cubicBezTo>
                    <a:pt x="83" y="72"/>
                    <a:pt x="78" y="75"/>
                    <a:pt x="74" y="79"/>
                  </a:cubicBezTo>
                  <a:cubicBezTo>
                    <a:pt x="73" y="78"/>
                    <a:pt x="72" y="78"/>
                    <a:pt x="71" y="77"/>
                  </a:cubicBezTo>
                  <a:cubicBezTo>
                    <a:pt x="73" y="73"/>
                    <a:pt x="74" y="68"/>
                    <a:pt x="76" y="63"/>
                  </a:cubicBezTo>
                  <a:cubicBezTo>
                    <a:pt x="81" y="50"/>
                    <a:pt x="80" y="37"/>
                    <a:pt x="70" y="28"/>
                  </a:cubicBezTo>
                  <a:cubicBezTo>
                    <a:pt x="66" y="24"/>
                    <a:pt x="58" y="21"/>
                    <a:pt x="52" y="22"/>
                  </a:cubicBezTo>
                  <a:cubicBezTo>
                    <a:pt x="37" y="24"/>
                    <a:pt x="23" y="40"/>
                    <a:pt x="21" y="55"/>
                  </a:cubicBezTo>
                  <a:cubicBezTo>
                    <a:pt x="18" y="72"/>
                    <a:pt x="23" y="87"/>
                    <a:pt x="38" y="97"/>
                  </a:cubicBezTo>
                  <a:cubicBezTo>
                    <a:pt x="40" y="98"/>
                    <a:pt x="41" y="101"/>
                    <a:pt x="43" y="103"/>
                  </a:cubicBezTo>
                  <a:cubicBezTo>
                    <a:pt x="40" y="103"/>
                    <a:pt x="37" y="104"/>
                    <a:pt x="35" y="103"/>
                  </a:cubicBezTo>
                  <a:cubicBezTo>
                    <a:pt x="2" y="84"/>
                    <a:pt x="0" y="31"/>
                    <a:pt x="32" y="10"/>
                  </a:cubicBezTo>
                  <a:cubicBezTo>
                    <a:pt x="48" y="0"/>
                    <a:pt x="64" y="2"/>
                    <a:pt x="73" y="18"/>
                  </a:cubicBezTo>
                  <a:cubicBezTo>
                    <a:pt x="81" y="31"/>
                    <a:pt x="85" y="45"/>
                    <a:pt x="90" y="59"/>
                  </a:cubicBezTo>
                  <a:cubicBezTo>
                    <a:pt x="91" y="61"/>
                    <a:pt x="88" y="65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EA2252D6-5210-4925-B3E2-68136A5A0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9821" y="5974483"/>
              <a:ext cx="306015" cy="424247"/>
            </a:xfrm>
            <a:custGeom>
              <a:avLst/>
              <a:gdLst>
                <a:gd name="T0" fmla="*/ 63 w 76"/>
                <a:gd name="T1" fmla="*/ 90 h 106"/>
                <a:gd name="T2" fmla="*/ 48 w 76"/>
                <a:gd name="T3" fmla="*/ 103 h 106"/>
                <a:gd name="T4" fmla="*/ 12 w 76"/>
                <a:gd name="T5" fmla="*/ 86 h 106"/>
                <a:gd name="T6" fmla="*/ 19 w 76"/>
                <a:gd name="T7" fmla="*/ 14 h 106"/>
                <a:gd name="T8" fmla="*/ 51 w 76"/>
                <a:gd name="T9" fmla="*/ 5 h 106"/>
                <a:gd name="T10" fmla="*/ 71 w 76"/>
                <a:gd name="T11" fmla="*/ 14 h 106"/>
                <a:gd name="T12" fmla="*/ 76 w 76"/>
                <a:gd name="T13" fmla="*/ 22 h 106"/>
                <a:gd name="T14" fmla="*/ 72 w 76"/>
                <a:gd name="T15" fmla="*/ 45 h 106"/>
                <a:gd name="T16" fmla="*/ 70 w 76"/>
                <a:gd name="T17" fmla="*/ 46 h 106"/>
                <a:gd name="T18" fmla="*/ 66 w 76"/>
                <a:gd name="T19" fmla="*/ 36 h 106"/>
                <a:gd name="T20" fmla="*/ 61 w 76"/>
                <a:gd name="T21" fmla="*/ 21 h 106"/>
                <a:gd name="T22" fmla="*/ 33 w 76"/>
                <a:gd name="T23" fmla="*/ 19 h 106"/>
                <a:gd name="T24" fmla="*/ 25 w 76"/>
                <a:gd name="T25" fmla="*/ 83 h 106"/>
                <a:gd name="T26" fmla="*/ 53 w 76"/>
                <a:gd name="T27" fmla="*/ 94 h 106"/>
                <a:gd name="T28" fmla="*/ 63 w 76"/>
                <a:gd name="T29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6">
                  <a:moveTo>
                    <a:pt x="63" y="90"/>
                  </a:moveTo>
                  <a:cubicBezTo>
                    <a:pt x="61" y="100"/>
                    <a:pt x="55" y="102"/>
                    <a:pt x="48" y="103"/>
                  </a:cubicBezTo>
                  <a:cubicBezTo>
                    <a:pt x="34" y="106"/>
                    <a:pt x="19" y="98"/>
                    <a:pt x="12" y="86"/>
                  </a:cubicBezTo>
                  <a:cubicBezTo>
                    <a:pt x="0" y="64"/>
                    <a:pt x="2" y="34"/>
                    <a:pt x="19" y="14"/>
                  </a:cubicBezTo>
                  <a:cubicBezTo>
                    <a:pt x="27" y="4"/>
                    <a:pt x="39" y="0"/>
                    <a:pt x="51" y="5"/>
                  </a:cubicBezTo>
                  <a:cubicBezTo>
                    <a:pt x="58" y="7"/>
                    <a:pt x="65" y="10"/>
                    <a:pt x="71" y="14"/>
                  </a:cubicBezTo>
                  <a:cubicBezTo>
                    <a:pt x="74" y="15"/>
                    <a:pt x="76" y="19"/>
                    <a:pt x="76" y="22"/>
                  </a:cubicBezTo>
                  <a:cubicBezTo>
                    <a:pt x="75" y="30"/>
                    <a:pt x="74" y="37"/>
                    <a:pt x="72" y="45"/>
                  </a:cubicBezTo>
                  <a:cubicBezTo>
                    <a:pt x="72" y="45"/>
                    <a:pt x="71" y="45"/>
                    <a:pt x="70" y="46"/>
                  </a:cubicBezTo>
                  <a:cubicBezTo>
                    <a:pt x="69" y="42"/>
                    <a:pt x="67" y="39"/>
                    <a:pt x="66" y="36"/>
                  </a:cubicBezTo>
                  <a:cubicBezTo>
                    <a:pt x="64" y="31"/>
                    <a:pt x="63" y="26"/>
                    <a:pt x="61" y="21"/>
                  </a:cubicBezTo>
                  <a:cubicBezTo>
                    <a:pt x="55" y="11"/>
                    <a:pt x="42" y="10"/>
                    <a:pt x="33" y="19"/>
                  </a:cubicBezTo>
                  <a:cubicBezTo>
                    <a:pt x="19" y="34"/>
                    <a:pt x="15" y="64"/>
                    <a:pt x="25" y="83"/>
                  </a:cubicBezTo>
                  <a:cubicBezTo>
                    <a:pt x="30" y="94"/>
                    <a:pt x="41" y="98"/>
                    <a:pt x="53" y="94"/>
                  </a:cubicBezTo>
                  <a:cubicBezTo>
                    <a:pt x="56" y="93"/>
                    <a:pt x="59" y="92"/>
                    <a:pt x="63" y="9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762D0A7F-5A13-40C7-AF90-D738ACA96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9607" y="671394"/>
              <a:ext cx="125187" cy="184304"/>
            </a:xfrm>
            <a:custGeom>
              <a:avLst/>
              <a:gdLst>
                <a:gd name="T0" fmla="*/ 30 w 31"/>
                <a:gd name="T1" fmla="*/ 0 h 46"/>
                <a:gd name="T2" fmla="*/ 24 w 31"/>
                <a:gd name="T3" fmla="*/ 41 h 46"/>
                <a:gd name="T4" fmla="*/ 10 w 31"/>
                <a:gd name="T5" fmla="*/ 43 h 46"/>
                <a:gd name="T6" fmla="*/ 3 w 31"/>
                <a:gd name="T7" fmla="*/ 26 h 46"/>
                <a:gd name="T8" fmla="*/ 30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30" y="0"/>
                  </a:moveTo>
                  <a:cubicBezTo>
                    <a:pt x="31" y="16"/>
                    <a:pt x="29" y="29"/>
                    <a:pt x="24" y="41"/>
                  </a:cubicBezTo>
                  <a:cubicBezTo>
                    <a:pt x="22" y="46"/>
                    <a:pt x="15" y="46"/>
                    <a:pt x="10" y="43"/>
                  </a:cubicBezTo>
                  <a:cubicBezTo>
                    <a:pt x="3" y="39"/>
                    <a:pt x="0" y="33"/>
                    <a:pt x="3" y="26"/>
                  </a:cubicBezTo>
                  <a:cubicBezTo>
                    <a:pt x="8" y="14"/>
                    <a:pt x="17" y="7"/>
                    <a:pt x="30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0CC319C5-C09A-4669-AEA4-6885B33D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619" y="2079754"/>
              <a:ext cx="111277" cy="139097"/>
            </a:xfrm>
            <a:custGeom>
              <a:avLst/>
              <a:gdLst>
                <a:gd name="T0" fmla="*/ 19 w 27"/>
                <a:gd name="T1" fmla="*/ 0 h 35"/>
                <a:gd name="T2" fmla="*/ 26 w 27"/>
                <a:gd name="T3" fmla="*/ 22 h 35"/>
                <a:gd name="T4" fmla="*/ 22 w 27"/>
                <a:gd name="T5" fmla="*/ 33 h 35"/>
                <a:gd name="T6" fmla="*/ 11 w 27"/>
                <a:gd name="T7" fmla="*/ 32 h 35"/>
                <a:gd name="T8" fmla="*/ 1 w 27"/>
                <a:gd name="T9" fmla="*/ 24 h 35"/>
                <a:gd name="T10" fmla="*/ 2 w 27"/>
                <a:gd name="T11" fmla="*/ 15 h 35"/>
                <a:gd name="T12" fmla="*/ 19 w 2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5">
                  <a:moveTo>
                    <a:pt x="19" y="0"/>
                  </a:moveTo>
                  <a:cubicBezTo>
                    <a:pt x="22" y="7"/>
                    <a:pt x="25" y="15"/>
                    <a:pt x="26" y="22"/>
                  </a:cubicBezTo>
                  <a:cubicBezTo>
                    <a:pt x="27" y="26"/>
                    <a:pt x="25" y="31"/>
                    <a:pt x="22" y="33"/>
                  </a:cubicBezTo>
                  <a:cubicBezTo>
                    <a:pt x="20" y="35"/>
                    <a:pt x="14" y="33"/>
                    <a:pt x="11" y="32"/>
                  </a:cubicBezTo>
                  <a:cubicBezTo>
                    <a:pt x="7" y="30"/>
                    <a:pt x="3" y="28"/>
                    <a:pt x="1" y="24"/>
                  </a:cubicBezTo>
                  <a:cubicBezTo>
                    <a:pt x="0" y="22"/>
                    <a:pt x="0" y="17"/>
                    <a:pt x="2" y="15"/>
                  </a:cubicBezTo>
                  <a:cubicBezTo>
                    <a:pt x="7" y="10"/>
                    <a:pt x="13" y="6"/>
                    <a:pt x="19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42CEDFE2-8D32-443E-BE19-7B6AA448B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6957" y="789626"/>
              <a:ext cx="153007" cy="107800"/>
            </a:xfrm>
            <a:custGeom>
              <a:avLst/>
              <a:gdLst>
                <a:gd name="T0" fmla="*/ 12 w 38"/>
                <a:gd name="T1" fmla="*/ 0 h 26"/>
                <a:gd name="T2" fmla="*/ 38 w 38"/>
                <a:gd name="T3" fmla="*/ 25 h 26"/>
                <a:gd name="T4" fmla="*/ 4 w 38"/>
                <a:gd name="T5" fmla="*/ 25 h 26"/>
                <a:gd name="T6" fmla="*/ 1 w 38"/>
                <a:gd name="T7" fmla="*/ 14 h 26"/>
                <a:gd name="T8" fmla="*/ 8 w 38"/>
                <a:gd name="T9" fmla="*/ 0 h 26"/>
                <a:gd name="T10" fmla="*/ 12 w 3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6">
                  <a:moveTo>
                    <a:pt x="12" y="0"/>
                  </a:moveTo>
                  <a:cubicBezTo>
                    <a:pt x="10" y="19"/>
                    <a:pt x="31" y="13"/>
                    <a:pt x="38" y="25"/>
                  </a:cubicBezTo>
                  <a:cubicBezTo>
                    <a:pt x="26" y="25"/>
                    <a:pt x="15" y="26"/>
                    <a:pt x="4" y="25"/>
                  </a:cubicBezTo>
                  <a:cubicBezTo>
                    <a:pt x="3" y="24"/>
                    <a:pt x="0" y="17"/>
                    <a:pt x="1" y="14"/>
                  </a:cubicBezTo>
                  <a:cubicBezTo>
                    <a:pt x="2" y="9"/>
                    <a:pt x="6" y="5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A1187FF4-4DC0-4DCD-942F-0374054A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9535" y="427973"/>
              <a:ext cx="52162" cy="177349"/>
            </a:xfrm>
            <a:custGeom>
              <a:avLst/>
              <a:gdLst>
                <a:gd name="T0" fmla="*/ 11 w 13"/>
                <a:gd name="T1" fmla="*/ 0 h 44"/>
                <a:gd name="T2" fmla="*/ 11 w 13"/>
                <a:gd name="T3" fmla="*/ 34 h 44"/>
                <a:gd name="T4" fmla="*/ 2 w 13"/>
                <a:gd name="T5" fmla="*/ 44 h 44"/>
                <a:gd name="T6" fmla="*/ 0 w 13"/>
                <a:gd name="T7" fmla="*/ 42 h 44"/>
                <a:gd name="T8" fmla="*/ 5 w 13"/>
                <a:gd name="T9" fmla="*/ 34 h 44"/>
                <a:gd name="T10" fmla="*/ 8 w 13"/>
                <a:gd name="T11" fmla="*/ 11 h 44"/>
                <a:gd name="T12" fmla="*/ 7 w 13"/>
                <a:gd name="T13" fmla="*/ 0 h 44"/>
                <a:gd name="T14" fmla="*/ 11 w 1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4">
                  <a:moveTo>
                    <a:pt x="11" y="0"/>
                  </a:moveTo>
                  <a:cubicBezTo>
                    <a:pt x="11" y="12"/>
                    <a:pt x="12" y="23"/>
                    <a:pt x="11" y="34"/>
                  </a:cubicBezTo>
                  <a:cubicBezTo>
                    <a:pt x="10" y="38"/>
                    <a:pt x="5" y="40"/>
                    <a:pt x="2" y="44"/>
                  </a:cubicBezTo>
                  <a:cubicBezTo>
                    <a:pt x="1" y="43"/>
                    <a:pt x="1" y="42"/>
                    <a:pt x="0" y="42"/>
                  </a:cubicBezTo>
                  <a:cubicBezTo>
                    <a:pt x="1" y="39"/>
                    <a:pt x="3" y="37"/>
                    <a:pt x="5" y="34"/>
                  </a:cubicBezTo>
                  <a:cubicBezTo>
                    <a:pt x="10" y="27"/>
                    <a:pt x="13" y="20"/>
                    <a:pt x="8" y="11"/>
                  </a:cubicBezTo>
                  <a:cubicBezTo>
                    <a:pt x="7" y="8"/>
                    <a:pt x="8" y="4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2248198F-18BB-4462-A0E4-D4F716ADC0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7492" y="1144326"/>
              <a:ext cx="4607604" cy="4590216"/>
            </a:xfrm>
            <a:custGeom>
              <a:avLst/>
              <a:gdLst>
                <a:gd name="T0" fmla="*/ 557 w 1143"/>
                <a:gd name="T1" fmla="*/ 1136 h 1141"/>
                <a:gd name="T2" fmla="*/ 3 w 1143"/>
                <a:gd name="T3" fmla="*/ 566 h 1141"/>
                <a:gd name="T4" fmla="*/ 586 w 1143"/>
                <a:gd name="T5" fmla="*/ 9 h 1141"/>
                <a:gd name="T6" fmla="*/ 1135 w 1143"/>
                <a:gd name="T7" fmla="*/ 587 h 1141"/>
                <a:gd name="T8" fmla="*/ 557 w 1143"/>
                <a:gd name="T9" fmla="*/ 1136 h 1141"/>
                <a:gd name="T10" fmla="*/ 1088 w 1143"/>
                <a:gd name="T11" fmla="*/ 392 h 1141"/>
                <a:gd name="T12" fmla="*/ 1085 w 1143"/>
                <a:gd name="T13" fmla="*/ 389 h 1141"/>
                <a:gd name="T14" fmla="*/ 951 w 1143"/>
                <a:gd name="T15" fmla="*/ 290 h 1141"/>
                <a:gd name="T16" fmla="*/ 932 w 1143"/>
                <a:gd name="T17" fmla="*/ 286 h 1141"/>
                <a:gd name="T18" fmla="*/ 727 w 1143"/>
                <a:gd name="T19" fmla="*/ 331 h 1141"/>
                <a:gd name="T20" fmla="*/ 699 w 1143"/>
                <a:gd name="T21" fmla="*/ 336 h 1141"/>
                <a:gd name="T22" fmla="*/ 703 w 1143"/>
                <a:gd name="T23" fmla="*/ 325 h 1141"/>
                <a:gd name="T24" fmla="*/ 754 w 1143"/>
                <a:gd name="T25" fmla="*/ 205 h 1141"/>
                <a:gd name="T26" fmla="*/ 753 w 1143"/>
                <a:gd name="T27" fmla="*/ 183 h 1141"/>
                <a:gd name="T28" fmla="*/ 677 w 1143"/>
                <a:gd name="T29" fmla="*/ 44 h 1141"/>
                <a:gd name="T30" fmla="*/ 659 w 1143"/>
                <a:gd name="T31" fmla="*/ 37 h 1141"/>
                <a:gd name="T32" fmla="*/ 519 w 1143"/>
                <a:gd name="T33" fmla="*/ 97 h 1141"/>
                <a:gd name="T34" fmla="*/ 500 w 1143"/>
                <a:gd name="T35" fmla="*/ 117 h 1141"/>
                <a:gd name="T36" fmla="*/ 444 w 1143"/>
                <a:gd name="T37" fmla="*/ 293 h 1141"/>
                <a:gd name="T38" fmla="*/ 428 w 1143"/>
                <a:gd name="T39" fmla="*/ 341 h 1141"/>
                <a:gd name="T40" fmla="*/ 420 w 1143"/>
                <a:gd name="T41" fmla="*/ 332 h 1141"/>
                <a:gd name="T42" fmla="*/ 343 w 1143"/>
                <a:gd name="T43" fmla="*/ 231 h 1141"/>
                <a:gd name="T44" fmla="*/ 319 w 1143"/>
                <a:gd name="T45" fmla="*/ 218 h 1141"/>
                <a:gd name="T46" fmla="*/ 166 w 1143"/>
                <a:gd name="T47" fmla="*/ 215 h 1141"/>
                <a:gd name="T48" fmla="*/ 148 w 1143"/>
                <a:gd name="T49" fmla="*/ 230 h 1141"/>
                <a:gd name="T50" fmla="*/ 146 w 1143"/>
                <a:gd name="T51" fmla="*/ 240 h 1141"/>
                <a:gd name="T52" fmla="*/ 130 w 1143"/>
                <a:gd name="T53" fmla="*/ 375 h 1141"/>
                <a:gd name="T54" fmla="*/ 139 w 1143"/>
                <a:gd name="T55" fmla="*/ 405 h 1141"/>
                <a:gd name="T56" fmla="*/ 288 w 1143"/>
                <a:gd name="T57" fmla="*/ 568 h 1141"/>
                <a:gd name="T58" fmla="*/ 296 w 1143"/>
                <a:gd name="T59" fmla="*/ 577 h 1141"/>
                <a:gd name="T60" fmla="*/ 286 w 1143"/>
                <a:gd name="T61" fmla="*/ 579 h 1141"/>
                <a:gd name="T62" fmla="*/ 165 w 1143"/>
                <a:gd name="T63" fmla="*/ 594 h 1141"/>
                <a:gd name="T64" fmla="*/ 129 w 1143"/>
                <a:gd name="T65" fmla="*/ 617 h 1141"/>
                <a:gd name="T66" fmla="*/ 84 w 1143"/>
                <a:gd name="T67" fmla="*/ 692 h 1141"/>
                <a:gd name="T68" fmla="*/ 47 w 1143"/>
                <a:gd name="T69" fmla="*/ 753 h 1141"/>
                <a:gd name="T70" fmla="*/ 50 w 1143"/>
                <a:gd name="T71" fmla="*/ 756 h 1141"/>
                <a:gd name="T72" fmla="*/ 182 w 1143"/>
                <a:gd name="T73" fmla="*/ 855 h 1141"/>
                <a:gd name="T74" fmla="*/ 201 w 1143"/>
                <a:gd name="T75" fmla="*/ 859 h 1141"/>
                <a:gd name="T76" fmla="*/ 400 w 1143"/>
                <a:gd name="T77" fmla="*/ 816 h 1141"/>
                <a:gd name="T78" fmla="*/ 436 w 1143"/>
                <a:gd name="T79" fmla="*/ 809 h 1141"/>
                <a:gd name="T80" fmla="*/ 430 w 1143"/>
                <a:gd name="T81" fmla="*/ 825 h 1141"/>
                <a:gd name="T82" fmla="*/ 383 w 1143"/>
                <a:gd name="T83" fmla="*/ 937 h 1141"/>
                <a:gd name="T84" fmla="*/ 384 w 1143"/>
                <a:gd name="T85" fmla="*/ 967 h 1141"/>
                <a:gd name="T86" fmla="*/ 458 w 1143"/>
                <a:gd name="T87" fmla="*/ 1103 h 1141"/>
                <a:gd name="T88" fmla="*/ 475 w 1143"/>
                <a:gd name="T89" fmla="*/ 1109 h 1141"/>
                <a:gd name="T90" fmla="*/ 615 w 1143"/>
                <a:gd name="T91" fmla="*/ 1049 h 1141"/>
                <a:gd name="T92" fmla="*/ 636 w 1143"/>
                <a:gd name="T93" fmla="*/ 1027 h 1141"/>
                <a:gd name="T94" fmla="*/ 701 w 1143"/>
                <a:gd name="T95" fmla="*/ 821 h 1141"/>
                <a:gd name="T96" fmla="*/ 707 w 1143"/>
                <a:gd name="T97" fmla="*/ 805 h 1141"/>
                <a:gd name="T98" fmla="*/ 713 w 1143"/>
                <a:gd name="T99" fmla="*/ 812 h 1141"/>
                <a:gd name="T100" fmla="*/ 793 w 1143"/>
                <a:gd name="T101" fmla="*/ 916 h 1141"/>
                <a:gd name="T102" fmla="*/ 816 w 1143"/>
                <a:gd name="T103" fmla="*/ 929 h 1141"/>
                <a:gd name="T104" fmla="*/ 975 w 1143"/>
                <a:gd name="T105" fmla="*/ 932 h 1141"/>
                <a:gd name="T106" fmla="*/ 987 w 1143"/>
                <a:gd name="T107" fmla="*/ 921 h 1141"/>
                <a:gd name="T108" fmla="*/ 1006 w 1143"/>
                <a:gd name="T109" fmla="*/ 768 h 1141"/>
                <a:gd name="T110" fmla="*/ 998 w 1143"/>
                <a:gd name="T111" fmla="*/ 744 h 1141"/>
                <a:gd name="T112" fmla="*/ 867 w 1143"/>
                <a:gd name="T113" fmla="*/ 600 h 1141"/>
                <a:gd name="T114" fmla="*/ 839 w 1143"/>
                <a:gd name="T115" fmla="*/ 569 h 1141"/>
                <a:gd name="T116" fmla="*/ 845 w 1143"/>
                <a:gd name="T117" fmla="*/ 567 h 1141"/>
                <a:gd name="T118" fmla="*/ 978 w 1143"/>
                <a:gd name="T119" fmla="*/ 550 h 1141"/>
                <a:gd name="T120" fmla="*/ 1000 w 1143"/>
                <a:gd name="T121" fmla="*/ 536 h 1141"/>
                <a:gd name="T122" fmla="*/ 1019 w 1143"/>
                <a:gd name="T123" fmla="*/ 505 h 1141"/>
                <a:gd name="T124" fmla="*/ 1088 w 1143"/>
                <a:gd name="T125" fmla="*/ 39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3" h="1141">
                  <a:moveTo>
                    <a:pt x="557" y="1136"/>
                  </a:moveTo>
                  <a:cubicBezTo>
                    <a:pt x="245" y="1129"/>
                    <a:pt x="0" y="873"/>
                    <a:pt x="3" y="566"/>
                  </a:cubicBezTo>
                  <a:cubicBezTo>
                    <a:pt x="6" y="251"/>
                    <a:pt x="272" y="0"/>
                    <a:pt x="586" y="9"/>
                  </a:cubicBezTo>
                  <a:cubicBezTo>
                    <a:pt x="891" y="18"/>
                    <a:pt x="1143" y="272"/>
                    <a:pt x="1135" y="587"/>
                  </a:cubicBezTo>
                  <a:cubicBezTo>
                    <a:pt x="1128" y="892"/>
                    <a:pt x="873" y="1141"/>
                    <a:pt x="557" y="1136"/>
                  </a:cubicBezTo>
                  <a:close/>
                  <a:moveTo>
                    <a:pt x="1088" y="392"/>
                  </a:moveTo>
                  <a:cubicBezTo>
                    <a:pt x="1087" y="391"/>
                    <a:pt x="1086" y="390"/>
                    <a:pt x="1085" y="389"/>
                  </a:cubicBezTo>
                  <a:cubicBezTo>
                    <a:pt x="1041" y="356"/>
                    <a:pt x="996" y="322"/>
                    <a:pt x="951" y="290"/>
                  </a:cubicBezTo>
                  <a:cubicBezTo>
                    <a:pt x="947" y="286"/>
                    <a:pt x="938" y="285"/>
                    <a:pt x="932" y="286"/>
                  </a:cubicBezTo>
                  <a:cubicBezTo>
                    <a:pt x="864" y="301"/>
                    <a:pt x="796" y="316"/>
                    <a:pt x="727" y="331"/>
                  </a:cubicBezTo>
                  <a:cubicBezTo>
                    <a:pt x="719" y="333"/>
                    <a:pt x="710" y="334"/>
                    <a:pt x="699" y="336"/>
                  </a:cubicBezTo>
                  <a:cubicBezTo>
                    <a:pt x="701" y="331"/>
                    <a:pt x="702" y="328"/>
                    <a:pt x="703" y="325"/>
                  </a:cubicBezTo>
                  <a:cubicBezTo>
                    <a:pt x="720" y="285"/>
                    <a:pt x="737" y="245"/>
                    <a:pt x="754" y="205"/>
                  </a:cubicBezTo>
                  <a:cubicBezTo>
                    <a:pt x="757" y="197"/>
                    <a:pt x="757" y="191"/>
                    <a:pt x="753" y="183"/>
                  </a:cubicBezTo>
                  <a:cubicBezTo>
                    <a:pt x="727" y="137"/>
                    <a:pt x="702" y="90"/>
                    <a:pt x="677" y="44"/>
                  </a:cubicBezTo>
                  <a:cubicBezTo>
                    <a:pt x="671" y="32"/>
                    <a:pt x="671" y="32"/>
                    <a:pt x="659" y="37"/>
                  </a:cubicBezTo>
                  <a:cubicBezTo>
                    <a:pt x="612" y="57"/>
                    <a:pt x="565" y="77"/>
                    <a:pt x="519" y="97"/>
                  </a:cubicBezTo>
                  <a:cubicBezTo>
                    <a:pt x="509" y="101"/>
                    <a:pt x="503" y="107"/>
                    <a:pt x="500" y="117"/>
                  </a:cubicBezTo>
                  <a:cubicBezTo>
                    <a:pt x="481" y="176"/>
                    <a:pt x="463" y="235"/>
                    <a:pt x="444" y="293"/>
                  </a:cubicBezTo>
                  <a:cubicBezTo>
                    <a:pt x="439" y="309"/>
                    <a:pt x="434" y="324"/>
                    <a:pt x="428" y="341"/>
                  </a:cubicBezTo>
                  <a:cubicBezTo>
                    <a:pt x="425" y="337"/>
                    <a:pt x="423" y="335"/>
                    <a:pt x="420" y="332"/>
                  </a:cubicBezTo>
                  <a:cubicBezTo>
                    <a:pt x="395" y="298"/>
                    <a:pt x="368" y="265"/>
                    <a:pt x="343" y="231"/>
                  </a:cubicBezTo>
                  <a:cubicBezTo>
                    <a:pt x="337" y="222"/>
                    <a:pt x="330" y="218"/>
                    <a:pt x="319" y="218"/>
                  </a:cubicBezTo>
                  <a:cubicBezTo>
                    <a:pt x="268" y="217"/>
                    <a:pt x="217" y="216"/>
                    <a:pt x="166" y="215"/>
                  </a:cubicBezTo>
                  <a:cubicBezTo>
                    <a:pt x="150" y="215"/>
                    <a:pt x="150" y="215"/>
                    <a:pt x="148" y="230"/>
                  </a:cubicBezTo>
                  <a:cubicBezTo>
                    <a:pt x="147" y="233"/>
                    <a:pt x="147" y="237"/>
                    <a:pt x="146" y="240"/>
                  </a:cubicBezTo>
                  <a:cubicBezTo>
                    <a:pt x="141" y="285"/>
                    <a:pt x="136" y="330"/>
                    <a:pt x="130" y="375"/>
                  </a:cubicBezTo>
                  <a:cubicBezTo>
                    <a:pt x="128" y="387"/>
                    <a:pt x="131" y="396"/>
                    <a:pt x="139" y="405"/>
                  </a:cubicBezTo>
                  <a:cubicBezTo>
                    <a:pt x="189" y="459"/>
                    <a:pt x="239" y="514"/>
                    <a:pt x="288" y="568"/>
                  </a:cubicBezTo>
                  <a:cubicBezTo>
                    <a:pt x="291" y="571"/>
                    <a:pt x="293" y="573"/>
                    <a:pt x="296" y="577"/>
                  </a:cubicBezTo>
                  <a:cubicBezTo>
                    <a:pt x="292" y="578"/>
                    <a:pt x="289" y="579"/>
                    <a:pt x="286" y="579"/>
                  </a:cubicBezTo>
                  <a:cubicBezTo>
                    <a:pt x="246" y="584"/>
                    <a:pt x="206" y="590"/>
                    <a:pt x="165" y="594"/>
                  </a:cubicBezTo>
                  <a:cubicBezTo>
                    <a:pt x="149" y="596"/>
                    <a:pt x="138" y="603"/>
                    <a:pt x="129" y="617"/>
                  </a:cubicBezTo>
                  <a:cubicBezTo>
                    <a:pt x="115" y="643"/>
                    <a:pt x="99" y="667"/>
                    <a:pt x="84" y="692"/>
                  </a:cubicBezTo>
                  <a:cubicBezTo>
                    <a:pt x="72" y="713"/>
                    <a:pt x="60" y="733"/>
                    <a:pt x="47" y="753"/>
                  </a:cubicBezTo>
                  <a:cubicBezTo>
                    <a:pt x="49" y="755"/>
                    <a:pt x="49" y="756"/>
                    <a:pt x="50" y="756"/>
                  </a:cubicBezTo>
                  <a:cubicBezTo>
                    <a:pt x="94" y="789"/>
                    <a:pt x="138" y="823"/>
                    <a:pt x="182" y="855"/>
                  </a:cubicBezTo>
                  <a:cubicBezTo>
                    <a:pt x="187" y="859"/>
                    <a:pt x="195" y="861"/>
                    <a:pt x="201" y="859"/>
                  </a:cubicBezTo>
                  <a:cubicBezTo>
                    <a:pt x="268" y="845"/>
                    <a:pt x="334" y="831"/>
                    <a:pt x="400" y="816"/>
                  </a:cubicBezTo>
                  <a:cubicBezTo>
                    <a:pt x="411" y="814"/>
                    <a:pt x="423" y="812"/>
                    <a:pt x="436" y="809"/>
                  </a:cubicBezTo>
                  <a:cubicBezTo>
                    <a:pt x="433" y="815"/>
                    <a:pt x="432" y="820"/>
                    <a:pt x="430" y="825"/>
                  </a:cubicBezTo>
                  <a:cubicBezTo>
                    <a:pt x="414" y="862"/>
                    <a:pt x="399" y="900"/>
                    <a:pt x="383" y="937"/>
                  </a:cubicBezTo>
                  <a:cubicBezTo>
                    <a:pt x="378" y="948"/>
                    <a:pt x="378" y="957"/>
                    <a:pt x="384" y="967"/>
                  </a:cubicBezTo>
                  <a:cubicBezTo>
                    <a:pt x="409" y="1012"/>
                    <a:pt x="434" y="1058"/>
                    <a:pt x="458" y="1103"/>
                  </a:cubicBezTo>
                  <a:cubicBezTo>
                    <a:pt x="463" y="1112"/>
                    <a:pt x="467" y="1112"/>
                    <a:pt x="475" y="1109"/>
                  </a:cubicBezTo>
                  <a:cubicBezTo>
                    <a:pt x="522" y="1089"/>
                    <a:pt x="569" y="1069"/>
                    <a:pt x="615" y="1049"/>
                  </a:cubicBezTo>
                  <a:cubicBezTo>
                    <a:pt x="626" y="1045"/>
                    <a:pt x="632" y="1038"/>
                    <a:pt x="636" y="1027"/>
                  </a:cubicBezTo>
                  <a:cubicBezTo>
                    <a:pt x="657" y="958"/>
                    <a:pt x="679" y="889"/>
                    <a:pt x="701" y="821"/>
                  </a:cubicBezTo>
                  <a:cubicBezTo>
                    <a:pt x="703" y="816"/>
                    <a:pt x="705" y="811"/>
                    <a:pt x="707" y="805"/>
                  </a:cubicBezTo>
                  <a:cubicBezTo>
                    <a:pt x="710" y="808"/>
                    <a:pt x="711" y="810"/>
                    <a:pt x="713" y="812"/>
                  </a:cubicBezTo>
                  <a:cubicBezTo>
                    <a:pt x="740" y="847"/>
                    <a:pt x="766" y="881"/>
                    <a:pt x="793" y="916"/>
                  </a:cubicBezTo>
                  <a:cubicBezTo>
                    <a:pt x="799" y="925"/>
                    <a:pt x="806" y="928"/>
                    <a:pt x="816" y="929"/>
                  </a:cubicBezTo>
                  <a:cubicBezTo>
                    <a:pt x="869" y="929"/>
                    <a:pt x="922" y="930"/>
                    <a:pt x="975" y="932"/>
                  </a:cubicBezTo>
                  <a:cubicBezTo>
                    <a:pt x="983" y="932"/>
                    <a:pt x="986" y="929"/>
                    <a:pt x="987" y="921"/>
                  </a:cubicBezTo>
                  <a:cubicBezTo>
                    <a:pt x="993" y="870"/>
                    <a:pt x="999" y="819"/>
                    <a:pt x="1006" y="768"/>
                  </a:cubicBezTo>
                  <a:cubicBezTo>
                    <a:pt x="1007" y="759"/>
                    <a:pt x="1005" y="751"/>
                    <a:pt x="998" y="744"/>
                  </a:cubicBezTo>
                  <a:cubicBezTo>
                    <a:pt x="954" y="696"/>
                    <a:pt x="911" y="648"/>
                    <a:pt x="867" y="600"/>
                  </a:cubicBezTo>
                  <a:cubicBezTo>
                    <a:pt x="858" y="590"/>
                    <a:pt x="849" y="580"/>
                    <a:pt x="839" y="569"/>
                  </a:cubicBezTo>
                  <a:cubicBezTo>
                    <a:pt x="842" y="568"/>
                    <a:pt x="844" y="568"/>
                    <a:pt x="845" y="567"/>
                  </a:cubicBezTo>
                  <a:cubicBezTo>
                    <a:pt x="890" y="562"/>
                    <a:pt x="934" y="556"/>
                    <a:pt x="978" y="550"/>
                  </a:cubicBezTo>
                  <a:cubicBezTo>
                    <a:pt x="988" y="549"/>
                    <a:pt x="996" y="545"/>
                    <a:pt x="1000" y="536"/>
                  </a:cubicBezTo>
                  <a:cubicBezTo>
                    <a:pt x="1006" y="525"/>
                    <a:pt x="1013" y="515"/>
                    <a:pt x="1019" y="505"/>
                  </a:cubicBezTo>
                  <a:cubicBezTo>
                    <a:pt x="1042" y="467"/>
                    <a:pt x="1065" y="430"/>
                    <a:pt x="1088" y="392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913CE795-7E70-44C0-AF6A-056C37B97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818" y="918291"/>
              <a:ext cx="93892" cy="93890"/>
            </a:xfrm>
            <a:custGeom>
              <a:avLst/>
              <a:gdLst>
                <a:gd name="T0" fmla="*/ 0 w 24"/>
                <a:gd name="T1" fmla="*/ 3 h 23"/>
                <a:gd name="T2" fmla="*/ 23 w 24"/>
                <a:gd name="T3" fmla="*/ 10 h 23"/>
                <a:gd name="T4" fmla="*/ 13 w 24"/>
                <a:gd name="T5" fmla="*/ 23 h 23"/>
                <a:gd name="T6" fmla="*/ 0 w 24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3"/>
                  </a:moveTo>
                  <a:cubicBezTo>
                    <a:pt x="13" y="0"/>
                    <a:pt x="22" y="3"/>
                    <a:pt x="23" y="10"/>
                  </a:cubicBezTo>
                  <a:cubicBezTo>
                    <a:pt x="24" y="16"/>
                    <a:pt x="19" y="22"/>
                    <a:pt x="13" y="23"/>
                  </a:cubicBezTo>
                  <a:cubicBezTo>
                    <a:pt x="6" y="23"/>
                    <a:pt x="1" y="16"/>
                    <a:pt x="0" y="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0D795F-8D9E-4573-B914-CC5724434B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6191" y="2994321"/>
              <a:ext cx="952817" cy="907610"/>
            </a:xfrm>
            <a:custGeom>
              <a:avLst/>
              <a:gdLst>
                <a:gd name="T0" fmla="*/ 1 w 236"/>
                <a:gd name="T1" fmla="*/ 133 h 225"/>
                <a:gd name="T2" fmla="*/ 23 w 236"/>
                <a:gd name="T3" fmla="*/ 133 h 225"/>
                <a:gd name="T4" fmla="*/ 39 w 236"/>
                <a:gd name="T5" fmla="*/ 23 h 225"/>
                <a:gd name="T6" fmla="*/ 41 w 236"/>
                <a:gd name="T7" fmla="*/ 22 h 225"/>
                <a:gd name="T8" fmla="*/ 53 w 236"/>
                <a:gd name="T9" fmla="*/ 42 h 225"/>
                <a:gd name="T10" fmla="*/ 156 w 236"/>
                <a:gd name="T11" fmla="*/ 0 h 225"/>
                <a:gd name="T12" fmla="*/ 158 w 236"/>
                <a:gd name="T13" fmla="*/ 4 h 225"/>
                <a:gd name="T14" fmla="*/ 146 w 236"/>
                <a:gd name="T15" fmla="*/ 22 h 225"/>
                <a:gd name="T16" fmla="*/ 236 w 236"/>
                <a:gd name="T17" fmla="*/ 92 h 225"/>
                <a:gd name="T18" fmla="*/ 211 w 236"/>
                <a:gd name="T19" fmla="*/ 92 h 225"/>
                <a:gd name="T20" fmla="*/ 195 w 236"/>
                <a:gd name="T21" fmla="*/ 203 h 225"/>
                <a:gd name="T22" fmla="*/ 192 w 236"/>
                <a:gd name="T23" fmla="*/ 204 h 225"/>
                <a:gd name="T24" fmla="*/ 186 w 236"/>
                <a:gd name="T25" fmla="*/ 192 h 225"/>
                <a:gd name="T26" fmla="*/ 173 w 236"/>
                <a:gd name="T27" fmla="*/ 187 h 225"/>
                <a:gd name="T28" fmla="*/ 86 w 236"/>
                <a:gd name="T29" fmla="*/ 222 h 225"/>
                <a:gd name="T30" fmla="*/ 76 w 236"/>
                <a:gd name="T31" fmla="*/ 225 h 225"/>
                <a:gd name="T32" fmla="*/ 75 w 236"/>
                <a:gd name="T33" fmla="*/ 223 h 225"/>
                <a:gd name="T34" fmla="*/ 88 w 236"/>
                <a:gd name="T35" fmla="*/ 204 h 225"/>
                <a:gd name="T36" fmla="*/ 0 w 236"/>
                <a:gd name="T37" fmla="*/ 135 h 225"/>
                <a:gd name="T38" fmla="*/ 1 w 236"/>
                <a:gd name="T39" fmla="*/ 133 h 225"/>
                <a:gd name="T40" fmla="*/ 171 w 236"/>
                <a:gd name="T41" fmla="*/ 113 h 225"/>
                <a:gd name="T42" fmla="*/ 118 w 236"/>
                <a:gd name="T43" fmla="*/ 60 h 225"/>
                <a:gd name="T44" fmla="*/ 64 w 236"/>
                <a:gd name="T45" fmla="*/ 114 h 225"/>
                <a:gd name="T46" fmla="*/ 118 w 236"/>
                <a:gd name="T47" fmla="*/ 167 h 225"/>
                <a:gd name="T48" fmla="*/ 171 w 236"/>
                <a:gd name="T4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25">
                  <a:moveTo>
                    <a:pt x="1" y="133"/>
                  </a:moveTo>
                  <a:cubicBezTo>
                    <a:pt x="8" y="133"/>
                    <a:pt x="15" y="133"/>
                    <a:pt x="23" y="133"/>
                  </a:cubicBezTo>
                  <a:cubicBezTo>
                    <a:pt x="28" y="96"/>
                    <a:pt x="34" y="59"/>
                    <a:pt x="39" y="23"/>
                  </a:cubicBezTo>
                  <a:cubicBezTo>
                    <a:pt x="40" y="23"/>
                    <a:pt x="41" y="22"/>
                    <a:pt x="41" y="22"/>
                  </a:cubicBezTo>
                  <a:cubicBezTo>
                    <a:pt x="45" y="29"/>
                    <a:pt x="49" y="35"/>
                    <a:pt x="53" y="42"/>
                  </a:cubicBezTo>
                  <a:cubicBezTo>
                    <a:pt x="87" y="28"/>
                    <a:pt x="122" y="14"/>
                    <a:pt x="156" y="0"/>
                  </a:cubicBezTo>
                  <a:cubicBezTo>
                    <a:pt x="157" y="2"/>
                    <a:pt x="157" y="3"/>
                    <a:pt x="158" y="4"/>
                  </a:cubicBezTo>
                  <a:cubicBezTo>
                    <a:pt x="154" y="10"/>
                    <a:pt x="151" y="16"/>
                    <a:pt x="146" y="22"/>
                  </a:cubicBezTo>
                  <a:cubicBezTo>
                    <a:pt x="176" y="45"/>
                    <a:pt x="205" y="68"/>
                    <a:pt x="236" y="92"/>
                  </a:cubicBezTo>
                  <a:cubicBezTo>
                    <a:pt x="227" y="92"/>
                    <a:pt x="220" y="92"/>
                    <a:pt x="211" y="92"/>
                  </a:cubicBezTo>
                  <a:cubicBezTo>
                    <a:pt x="206" y="130"/>
                    <a:pt x="200" y="167"/>
                    <a:pt x="195" y="203"/>
                  </a:cubicBezTo>
                  <a:cubicBezTo>
                    <a:pt x="194" y="204"/>
                    <a:pt x="193" y="204"/>
                    <a:pt x="192" y="204"/>
                  </a:cubicBezTo>
                  <a:cubicBezTo>
                    <a:pt x="190" y="200"/>
                    <a:pt x="187" y="196"/>
                    <a:pt x="186" y="192"/>
                  </a:cubicBezTo>
                  <a:cubicBezTo>
                    <a:pt x="183" y="185"/>
                    <a:pt x="180" y="184"/>
                    <a:pt x="173" y="187"/>
                  </a:cubicBezTo>
                  <a:cubicBezTo>
                    <a:pt x="144" y="199"/>
                    <a:pt x="115" y="210"/>
                    <a:pt x="86" y="222"/>
                  </a:cubicBezTo>
                  <a:cubicBezTo>
                    <a:pt x="83" y="223"/>
                    <a:pt x="79" y="224"/>
                    <a:pt x="76" y="225"/>
                  </a:cubicBezTo>
                  <a:cubicBezTo>
                    <a:pt x="76" y="225"/>
                    <a:pt x="75" y="224"/>
                    <a:pt x="75" y="223"/>
                  </a:cubicBezTo>
                  <a:cubicBezTo>
                    <a:pt x="79" y="217"/>
                    <a:pt x="83" y="211"/>
                    <a:pt x="88" y="204"/>
                  </a:cubicBezTo>
                  <a:cubicBezTo>
                    <a:pt x="59" y="181"/>
                    <a:pt x="29" y="158"/>
                    <a:pt x="0" y="135"/>
                  </a:cubicBezTo>
                  <a:cubicBezTo>
                    <a:pt x="0" y="135"/>
                    <a:pt x="1" y="134"/>
                    <a:pt x="1" y="133"/>
                  </a:cubicBezTo>
                  <a:close/>
                  <a:moveTo>
                    <a:pt x="171" y="113"/>
                  </a:moveTo>
                  <a:cubicBezTo>
                    <a:pt x="171" y="84"/>
                    <a:pt x="147" y="60"/>
                    <a:pt x="118" y="60"/>
                  </a:cubicBezTo>
                  <a:cubicBezTo>
                    <a:pt x="88" y="60"/>
                    <a:pt x="64" y="85"/>
                    <a:pt x="64" y="114"/>
                  </a:cubicBezTo>
                  <a:cubicBezTo>
                    <a:pt x="65" y="143"/>
                    <a:pt x="89" y="167"/>
                    <a:pt x="118" y="167"/>
                  </a:cubicBezTo>
                  <a:cubicBezTo>
                    <a:pt x="147" y="166"/>
                    <a:pt x="171" y="142"/>
                    <a:pt x="171" y="11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B130B642-38C5-4982-B293-5742324C8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0177" y="3731537"/>
              <a:ext cx="299060" cy="302536"/>
            </a:xfrm>
            <a:custGeom>
              <a:avLst/>
              <a:gdLst>
                <a:gd name="T0" fmla="*/ 73 w 74"/>
                <a:gd name="T1" fmla="*/ 38 h 75"/>
                <a:gd name="T2" fmla="*/ 37 w 74"/>
                <a:gd name="T3" fmla="*/ 75 h 75"/>
                <a:gd name="T4" fmla="*/ 0 w 74"/>
                <a:gd name="T5" fmla="*/ 36 h 75"/>
                <a:gd name="T6" fmla="*/ 39 w 74"/>
                <a:gd name="T7" fmla="*/ 1 h 75"/>
                <a:gd name="T8" fmla="*/ 73 w 74"/>
                <a:gd name="T9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73" y="38"/>
                  </a:moveTo>
                  <a:cubicBezTo>
                    <a:pt x="73" y="59"/>
                    <a:pt x="56" y="75"/>
                    <a:pt x="37" y="75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5"/>
                    <a:pt x="17" y="0"/>
                    <a:pt x="39" y="1"/>
                  </a:cubicBezTo>
                  <a:cubicBezTo>
                    <a:pt x="59" y="1"/>
                    <a:pt x="74" y="17"/>
                    <a:pt x="73" y="3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217F9744-97B6-448B-9F12-73ADED0C4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7000" y="2545731"/>
              <a:ext cx="299060" cy="302536"/>
            </a:xfrm>
            <a:custGeom>
              <a:avLst/>
              <a:gdLst>
                <a:gd name="T0" fmla="*/ 37 w 74"/>
                <a:gd name="T1" fmla="*/ 1 h 75"/>
                <a:gd name="T2" fmla="*/ 74 w 74"/>
                <a:gd name="T3" fmla="*/ 38 h 75"/>
                <a:gd name="T4" fmla="*/ 37 w 74"/>
                <a:gd name="T5" fmla="*/ 74 h 75"/>
                <a:gd name="T6" fmla="*/ 0 w 74"/>
                <a:gd name="T7" fmla="*/ 36 h 75"/>
                <a:gd name="T8" fmla="*/ 37 w 74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37" y="1"/>
                  </a:moveTo>
                  <a:cubicBezTo>
                    <a:pt x="58" y="1"/>
                    <a:pt x="74" y="17"/>
                    <a:pt x="74" y="38"/>
                  </a:cubicBezTo>
                  <a:cubicBezTo>
                    <a:pt x="74" y="58"/>
                    <a:pt x="56" y="75"/>
                    <a:pt x="37" y="74"/>
                  </a:cubicBezTo>
                  <a:cubicBezTo>
                    <a:pt x="17" y="73"/>
                    <a:pt x="0" y="56"/>
                    <a:pt x="0" y="36"/>
                  </a:cubicBezTo>
                  <a:cubicBezTo>
                    <a:pt x="1" y="16"/>
                    <a:pt x="17" y="0"/>
                    <a:pt x="37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6316C7FA-7430-441D-91BE-30E9CB749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009" y="2872610"/>
              <a:ext cx="292105" cy="295581"/>
            </a:xfrm>
            <a:custGeom>
              <a:avLst/>
              <a:gdLst>
                <a:gd name="T0" fmla="*/ 0 w 73"/>
                <a:gd name="T1" fmla="*/ 36 h 74"/>
                <a:gd name="T2" fmla="*/ 36 w 73"/>
                <a:gd name="T3" fmla="*/ 0 h 74"/>
                <a:gd name="T4" fmla="*/ 73 w 73"/>
                <a:gd name="T5" fmla="*/ 37 h 74"/>
                <a:gd name="T6" fmla="*/ 36 w 73"/>
                <a:gd name="T7" fmla="*/ 74 h 74"/>
                <a:gd name="T8" fmla="*/ 0 w 73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36"/>
                  </a:move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3" y="18"/>
                    <a:pt x="73" y="37"/>
                  </a:cubicBezTo>
                  <a:cubicBezTo>
                    <a:pt x="73" y="58"/>
                    <a:pt x="56" y="74"/>
                    <a:pt x="36" y="74"/>
                  </a:cubicBezTo>
                  <a:cubicBezTo>
                    <a:pt x="16" y="73"/>
                    <a:pt x="0" y="56"/>
                    <a:pt x="0" y="3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666E74C5-78ED-4851-B9F5-F1A158F2F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8126" y="3627215"/>
              <a:ext cx="288628" cy="299060"/>
            </a:xfrm>
            <a:custGeom>
              <a:avLst/>
              <a:gdLst>
                <a:gd name="T0" fmla="*/ 72 w 72"/>
                <a:gd name="T1" fmla="*/ 37 h 74"/>
                <a:gd name="T2" fmla="*/ 37 w 72"/>
                <a:gd name="T3" fmla="*/ 74 h 74"/>
                <a:gd name="T4" fmla="*/ 0 w 72"/>
                <a:gd name="T5" fmla="*/ 36 h 74"/>
                <a:gd name="T6" fmla="*/ 36 w 72"/>
                <a:gd name="T7" fmla="*/ 0 h 74"/>
                <a:gd name="T8" fmla="*/ 72 w 72"/>
                <a:gd name="T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72" y="37"/>
                  </a:moveTo>
                  <a:cubicBezTo>
                    <a:pt x="72" y="58"/>
                    <a:pt x="57" y="74"/>
                    <a:pt x="37" y="74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7"/>
                    <a:pt x="17" y="1"/>
                    <a:pt x="36" y="0"/>
                  </a:cubicBezTo>
                  <a:cubicBezTo>
                    <a:pt x="56" y="0"/>
                    <a:pt x="72" y="17"/>
                    <a:pt x="72" y="3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63C8C2B9-3E5F-44F7-8F25-471B95364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8708" y="4061893"/>
              <a:ext cx="295583" cy="288626"/>
            </a:xfrm>
            <a:custGeom>
              <a:avLst/>
              <a:gdLst>
                <a:gd name="T0" fmla="*/ 36 w 73"/>
                <a:gd name="T1" fmla="*/ 0 h 72"/>
                <a:gd name="T2" fmla="*/ 73 w 73"/>
                <a:gd name="T3" fmla="*/ 36 h 72"/>
                <a:gd name="T4" fmla="*/ 37 w 73"/>
                <a:gd name="T5" fmla="*/ 72 h 72"/>
                <a:gd name="T6" fmla="*/ 0 w 73"/>
                <a:gd name="T7" fmla="*/ 35 h 72"/>
                <a:gd name="T8" fmla="*/ 36 w 7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0"/>
                  </a:moveTo>
                  <a:cubicBezTo>
                    <a:pt x="57" y="0"/>
                    <a:pt x="73" y="16"/>
                    <a:pt x="73" y="36"/>
                  </a:cubicBezTo>
                  <a:cubicBezTo>
                    <a:pt x="73" y="57"/>
                    <a:pt x="58" y="72"/>
                    <a:pt x="37" y="72"/>
                  </a:cubicBezTo>
                  <a:cubicBezTo>
                    <a:pt x="16" y="72"/>
                    <a:pt x="0" y="56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E6994B69-BE3F-4C06-B595-217E08514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4537" y="2976933"/>
              <a:ext cx="292105" cy="292105"/>
            </a:xfrm>
            <a:custGeom>
              <a:avLst/>
              <a:gdLst>
                <a:gd name="T0" fmla="*/ 36 w 73"/>
                <a:gd name="T1" fmla="*/ 73 h 73"/>
                <a:gd name="T2" fmla="*/ 0 w 73"/>
                <a:gd name="T3" fmla="*/ 36 h 73"/>
                <a:gd name="T4" fmla="*/ 36 w 73"/>
                <a:gd name="T5" fmla="*/ 1 h 73"/>
                <a:gd name="T6" fmla="*/ 73 w 73"/>
                <a:gd name="T7" fmla="*/ 37 h 73"/>
                <a:gd name="T8" fmla="*/ 36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36" y="73"/>
                  </a:moveTo>
                  <a:cubicBezTo>
                    <a:pt x="15" y="73"/>
                    <a:pt x="0" y="57"/>
                    <a:pt x="0" y="36"/>
                  </a:cubicBezTo>
                  <a:cubicBezTo>
                    <a:pt x="0" y="16"/>
                    <a:pt x="16" y="0"/>
                    <a:pt x="36" y="1"/>
                  </a:cubicBezTo>
                  <a:cubicBezTo>
                    <a:pt x="56" y="1"/>
                    <a:pt x="72" y="17"/>
                    <a:pt x="73" y="37"/>
                  </a:cubicBezTo>
                  <a:cubicBezTo>
                    <a:pt x="73" y="56"/>
                    <a:pt x="56" y="73"/>
                    <a:pt x="36" y="7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43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064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298461" y="5176957"/>
            <a:ext cx="1114961" cy="1061868"/>
          </a:xfrm>
          <a:prstGeom prst="pent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5DD29EE-989C-41CD-9440-D07C779E49A6}"/>
              </a:ext>
            </a:extLst>
          </p:cNvPr>
          <p:cNvGrpSpPr/>
          <p:nvPr userDrawn="1"/>
        </p:nvGrpSpPr>
        <p:grpSpPr>
          <a:xfrm>
            <a:off x="6869410" y="38346"/>
            <a:ext cx="6808698" cy="6781308"/>
            <a:chOff x="6096000" y="-3125727"/>
            <a:chExt cx="4645623" cy="462693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A453D12A-07DF-448E-A4D3-0CFAA6923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6000" y="-3125727"/>
              <a:ext cx="4645623" cy="4626936"/>
            </a:xfrm>
            <a:custGeom>
              <a:avLst/>
              <a:gdLst>
                <a:gd name="T0" fmla="*/ 858 w 1717"/>
                <a:gd name="T1" fmla="*/ 2 h 1713"/>
                <a:gd name="T2" fmla="*/ 1715 w 1717"/>
                <a:gd name="T3" fmla="*/ 860 h 1713"/>
                <a:gd name="T4" fmla="*/ 857 w 1717"/>
                <a:gd name="T5" fmla="*/ 1713 h 1713"/>
                <a:gd name="T6" fmla="*/ 1 w 1717"/>
                <a:gd name="T7" fmla="*/ 856 h 1713"/>
                <a:gd name="T8" fmla="*/ 858 w 1717"/>
                <a:gd name="T9" fmla="*/ 2 h 1713"/>
                <a:gd name="T10" fmla="*/ 1693 w 1717"/>
                <a:gd name="T11" fmla="*/ 857 h 1713"/>
                <a:gd name="T12" fmla="*/ 1687 w 1717"/>
                <a:gd name="T13" fmla="*/ 764 h 1713"/>
                <a:gd name="T14" fmla="*/ 1610 w 1717"/>
                <a:gd name="T15" fmla="*/ 503 h 1713"/>
                <a:gd name="T16" fmla="*/ 1250 w 1717"/>
                <a:gd name="T17" fmla="*/ 130 h 1713"/>
                <a:gd name="T18" fmla="*/ 727 w 1717"/>
                <a:gd name="T19" fmla="*/ 43 h 1713"/>
                <a:gd name="T20" fmla="*/ 414 w 1717"/>
                <a:gd name="T21" fmla="*/ 162 h 1713"/>
                <a:gd name="T22" fmla="*/ 165 w 1717"/>
                <a:gd name="T23" fmla="*/ 404 h 1713"/>
                <a:gd name="T24" fmla="*/ 27 w 1717"/>
                <a:gd name="T25" fmla="*/ 911 h 1713"/>
                <a:gd name="T26" fmla="*/ 59 w 1717"/>
                <a:gd name="T27" fmla="*/ 1097 h 1713"/>
                <a:gd name="T28" fmla="*/ 297 w 1717"/>
                <a:gd name="T29" fmla="*/ 1474 h 1713"/>
                <a:gd name="T30" fmla="*/ 831 w 1717"/>
                <a:gd name="T31" fmla="*/ 1691 h 1713"/>
                <a:gd name="T32" fmla="*/ 1144 w 1717"/>
                <a:gd name="T33" fmla="*/ 1642 h 1713"/>
                <a:gd name="T34" fmla="*/ 1414 w 1717"/>
                <a:gd name="T35" fmla="*/ 1482 h 1713"/>
                <a:gd name="T36" fmla="*/ 1626 w 1717"/>
                <a:gd name="T37" fmla="*/ 1191 h 1713"/>
                <a:gd name="T38" fmla="*/ 1693 w 1717"/>
                <a:gd name="T39" fmla="*/ 857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7" h="1713">
                  <a:moveTo>
                    <a:pt x="858" y="2"/>
                  </a:moveTo>
                  <a:cubicBezTo>
                    <a:pt x="1334" y="4"/>
                    <a:pt x="1717" y="388"/>
                    <a:pt x="1715" y="860"/>
                  </a:cubicBezTo>
                  <a:cubicBezTo>
                    <a:pt x="1713" y="1330"/>
                    <a:pt x="1332" y="1713"/>
                    <a:pt x="857" y="1713"/>
                  </a:cubicBezTo>
                  <a:cubicBezTo>
                    <a:pt x="383" y="1712"/>
                    <a:pt x="0" y="1328"/>
                    <a:pt x="1" y="856"/>
                  </a:cubicBezTo>
                  <a:cubicBezTo>
                    <a:pt x="2" y="384"/>
                    <a:pt x="387" y="0"/>
                    <a:pt x="858" y="2"/>
                  </a:cubicBezTo>
                  <a:close/>
                  <a:moveTo>
                    <a:pt x="1693" y="857"/>
                  </a:moveTo>
                  <a:cubicBezTo>
                    <a:pt x="1691" y="826"/>
                    <a:pt x="1691" y="795"/>
                    <a:pt x="1687" y="764"/>
                  </a:cubicBezTo>
                  <a:cubicBezTo>
                    <a:pt x="1677" y="672"/>
                    <a:pt x="1651" y="586"/>
                    <a:pt x="1610" y="503"/>
                  </a:cubicBezTo>
                  <a:cubicBezTo>
                    <a:pt x="1531" y="340"/>
                    <a:pt x="1411" y="216"/>
                    <a:pt x="1250" y="130"/>
                  </a:cubicBezTo>
                  <a:cubicBezTo>
                    <a:pt x="1086" y="42"/>
                    <a:pt x="911" y="15"/>
                    <a:pt x="727" y="43"/>
                  </a:cubicBezTo>
                  <a:cubicBezTo>
                    <a:pt x="615" y="61"/>
                    <a:pt x="510" y="101"/>
                    <a:pt x="414" y="162"/>
                  </a:cubicBezTo>
                  <a:cubicBezTo>
                    <a:pt x="315" y="226"/>
                    <a:pt x="229" y="305"/>
                    <a:pt x="165" y="404"/>
                  </a:cubicBezTo>
                  <a:cubicBezTo>
                    <a:pt x="65" y="558"/>
                    <a:pt x="16" y="726"/>
                    <a:pt x="27" y="911"/>
                  </a:cubicBezTo>
                  <a:cubicBezTo>
                    <a:pt x="31" y="974"/>
                    <a:pt x="42" y="1036"/>
                    <a:pt x="59" y="1097"/>
                  </a:cubicBezTo>
                  <a:cubicBezTo>
                    <a:pt x="103" y="1245"/>
                    <a:pt x="184" y="1371"/>
                    <a:pt x="297" y="1474"/>
                  </a:cubicBezTo>
                  <a:cubicBezTo>
                    <a:pt x="448" y="1612"/>
                    <a:pt x="627" y="1682"/>
                    <a:pt x="831" y="1691"/>
                  </a:cubicBezTo>
                  <a:cubicBezTo>
                    <a:pt x="938" y="1696"/>
                    <a:pt x="1042" y="1678"/>
                    <a:pt x="1144" y="1642"/>
                  </a:cubicBezTo>
                  <a:cubicBezTo>
                    <a:pt x="1244" y="1607"/>
                    <a:pt x="1335" y="1553"/>
                    <a:pt x="1414" y="1482"/>
                  </a:cubicBezTo>
                  <a:cubicBezTo>
                    <a:pt x="1504" y="1399"/>
                    <a:pt x="1577" y="1303"/>
                    <a:pt x="1626" y="1191"/>
                  </a:cubicBezTo>
                  <a:cubicBezTo>
                    <a:pt x="1672" y="1085"/>
                    <a:pt x="1692" y="973"/>
                    <a:pt x="1693" y="85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29B3CC5D-ADBA-4152-A8BA-B7764F63F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6346" y="-2404375"/>
              <a:ext cx="3251937" cy="3226250"/>
            </a:xfrm>
            <a:custGeom>
              <a:avLst/>
              <a:gdLst>
                <a:gd name="T0" fmla="*/ 598 w 1201"/>
                <a:gd name="T1" fmla="*/ 1191 h 1195"/>
                <a:gd name="T2" fmla="*/ 2 w 1201"/>
                <a:gd name="T3" fmla="*/ 593 h 1195"/>
                <a:gd name="T4" fmla="*/ 599 w 1201"/>
                <a:gd name="T5" fmla="*/ 0 h 1195"/>
                <a:gd name="T6" fmla="*/ 1199 w 1201"/>
                <a:gd name="T7" fmla="*/ 597 h 1195"/>
                <a:gd name="T8" fmla="*/ 598 w 1201"/>
                <a:gd name="T9" fmla="*/ 1191 h 1195"/>
                <a:gd name="T10" fmla="*/ 597 w 1201"/>
                <a:gd name="T11" fmla="*/ 1171 h 1195"/>
                <a:gd name="T12" fmla="*/ 1179 w 1201"/>
                <a:gd name="T13" fmla="*/ 596 h 1195"/>
                <a:gd name="T14" fmla="*/ 601 w 1201"/>
                <a:gd name="T15" fmla="*/ 18 h 1195"/>
                <a:gd name="T16" fmla="*/ 21 w 1201"/>
                <a:gd name="T17" fmla="*/ 593 h 1195"/>
                <a:gd name="T18" fmla="*/ 597 w 1201"/>
                <a:gd name="T19" fmla="*/ 117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1" h="1195">
                  <a:moveTo>
                    <a:pt x="598" y="1191"/>
                  </a:moveTo>
                  <a:cubicBezTo>
                    <a:pt x="286" y="1195"/>
                    <a:pt x="0" y="930"/>
                    <a:pt x="2" y="593"/>
                  </a:cubicBezTo>
                  <a:cubicBezTo>
                    <a:pt x="4" y="268"/>
                    <a:pt x="272" y="0"/>
                    <a:pt x="599" y="0"/>
                  </a:cubicBezTo>
                  <a:cubicBezTo>
                    <a:pt x="930" y="0"/>
                    <a:pt x="1197" y="267"/>
                    <a:pt x="1199" y="597"/>
                  </a:cubicBezTo>
                  <a:cubicBezTo>
                    <a:pt x="1201" y="913"/>
                    <a:pt x="933" y="1195"/>
                    <a:pt x="598" y="1191"/>
                  </a:cubicBezTo>
                  <a:close/>
                  <a:moveTo>
                    <a:pt x="597" y="1171"/>
                  </a:moveTo>
                  <a:cubicBezTo>
                    <a:pt x="919" y="1171"/>
                    <a:pt x="1179" y="914"/>
                    <a:pt x="1179" y="596"/>
                  </a:cubicBezTo>
                  <a:cubicBezTo>
                    <a:pt x="1179" y="276"/>
                    <a:pt x="921" y="18"/>
                    <a:pt x="601" y="18"/>
                  </a:cubicBezTo>
                  <a:cubicBezTo>
                    <a:pt x="282" y="18"/>
                    <a:pt x="21" y="277"/>
                    <a:pt x="21" y="593"/>
                  </a:cubicBezTo>
                  <a:cubicBezTo>
                    <a:pt x="21" y="911"/>
                    <a:pt x="281" y="1171"/>
                    <a:pt x="597" y="117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2C9BFDE5-94B9-46FB-BD52-63176096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184" y="-2623816"/>
              <a:ext cx="457560" cy="536931"/>
            </a:xfrm>
            <a:custGeom>
              <a:avLst/>
              <a:gdLst>
                <a:gd name="T0" fmla="*/ 61 w 169"/>
                <a:gd name="T1" fmla="*/ 174 h 199"/>
                <a:gd name="T2" fmla="*/ 30 w 169"/>
                <a:gd name="T3" fmla="*/ 124 h 199"/>
                <a:gd name="T4" fmla="*/ 47 w 169"/>
                <a:gd name="T5" fmla="*/ 13 h 199"/>
                <a:gd name="T6" fmla="*/ 92 w 169"/>
                <a:gd name="T7" fmla="*/ 19 h 199"/>
                <a:gd name="T8" fmla="*/ 161 w 169"/>
                <a:gd name="T9" fmla="*/ 114 h 199"/>
                <a:gd name="T10" fmla="*/ 157 w 169"/>
                <a:gd name="T11" fmla="*/ 139 h 199"/>
                <a:gd name="T12" fmla="*/ 114 w 169"/>
                <a:gd name="T13" fmla="*/ 162 h 199"/>
                <a:gd name="T14" fmla="*/ 63 w 169"/>
                <a:gd name="T15" fmla="*/ 152 h 199"/>
                <a:gd name="T16" fmla="*/ 68 w 169"/>
                <a:gd name="T17" fmla="*/ 199 h 199"/>
                <a:gd name="T18" fmla="*/ 53 w 169"/>
                <a:gd name="T19" fmla="*/ 185 h 199"/>
                <a:gd name="T20" fmla="*/ 3 w 169"/>
                <a:gd name="T21" fmla="*/ 101 h 199"/>
                <a:gd name="T22" fmla="*/ 1 w 169"/>
                <a:gd name="T23" fmla="*/ 93 h 199"/>
                <a:gd name="T24" fmla="*/ 3 w 169"/>
                <a:gd name="T25" fmla="*/ 91 h 199"/>
                <a:gd name="T26" fmla="*/ 15 w 169"/>
                <a:gd name="T27" fmla="*/ 105 h 199"/>
                <a:gd name="T28" fmla="*/ 52 w 169"/>
                <a:gd name="T29" fmla="*/ 167 h 199"/>
                <a:gd name="T30" fmla="*/ 57 w 169"/>
                <a:gd name="T31" fmla="*/ 176 h 199"/>
                <a:gd name="T32" fmla="*/ 61 w 169"/>
                <a:gd name="T33" fmla="*/ 174 h 199"/>
                <a:gd name="T34" fmla="*/ 95 w 169"/>
                <a:gd name="T35" fmla="*/ 150 h 199"/>
                <a:gd name="T36" fmla="*/ 97 w 169"/>
                <a:gd name="T37" fmla="*/ 153 h 199"/>
                <a:gd name="T38" fmla="*/ 107 w 169"/>
                <a:gd name="T39" fmla="*/ 152 h 199"/>
                <a:gd name="T40" fmla="*/ 143 w 169"/>
                <a:gd name="T41" fmla="*/ 128 h 199"/>
                <a:gd name="T42" fmla="*/ 144 w 169"/>
                <a:gd name="T43" fmla="*/ 111 h 199"/>
                <a:gd name="T44" fmla="*/ 124 w 169"/>
                <a:gd name="T45" fmla="*/ 82 h 199"/>
                <a:gd name="T46" fmla="*/ 85 w 169"/>
                <a:gd name="T47" fmla="*/ 26 h 199"/>
                <a:gd name="T48" fmla="*/ 48 w 169"/>
                <a:gd name="T49" fmla="*/ 25 h 199"/>
                <a:gd name="T50" fmla="*/ 29 w 169"/>
                <a:gd name="T51" fmla="*/ 63 h 199"/>
                <a:gd name="T52" fmla="*/ 88 w 169"/>
                <a:gd name="T53" fmla="*/ 107 h 199"/>
                <a:gd name="T54" fmla="*/ 91 w 169"/>
                <a:gd name="T55" fmla="*/ 94 h 199"/>
                <a:gd name="T56" fmla="*/ 99 w 169"/>
                <a:gd name="T57" fmla="*/ 76 h 199"/>
                <a:gd name="T58" fmla="*/ 109 w 169"/>
                <a:gd name="T59" fmla="*/ 73 h 199"/>
                <a:gd name="T60" fmla="*/ 109 w 169"/>
                <a:gd name="T61" fmla="*/ 84 h 199"/>
                <a:gd name="T62" fmla="*/ 113 w 169"/>
                <a:gd name="T63" fmla="*/ 114 h 199"/>
                <a:gd name="T64" fmla="*/ 111 w 169"/>
                <a:gd name="T65" fmla="*/ 135 h 199"/>
                <a:gd name="T66" fmla="*/ 95 w 169"/>
                <a:gd name="T67" fmla="*/ 150 h 199"/>
                <a:gd name="T68" fmla="*/ 83 w 169"/>
                <a:gd name="T69" fmla="*/ 121 h 199"/>
                <a:gd name="T70" fmla="*/ 73 w 169"/>
                <a:gd name="T71" fmla="*/ 132 h 199"/>
                <a:gd name="T72" fmla="*/ 59 w 169"/>
                <a:gd name="T73" fmla="*/ 132 h 199"/>
                <a:gd name="T74" fmla="*/ 44 w 169"/>
                <a:gd name="T75" fmla="*/ 109 h 199"/>
                <a:gd name="T76" fmla="*/ 43 w 169"/>
                <a:gd name="T77" fmla="*/ 105 h 199"/>
                <a:gd name="T78" fmla="*/ 29 w 169"/>
                <a:gd name="T79" fmla="*/ 89 h 199"/>
                <a:gd name="T80" fmla="*/ 80 w 169"/>
                <a:gd name="T81" fmla="*/ 148 h 199"/>
                <a:gd name="T82" fmla="*/ 83 w 169"/>
                <a:gd name="T83" fmla="*/ 1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9" h="199">
                  <a:moveTo>
                    <a:pt x="61" y="174"/>
                  </a:moveTo>
                  <a:cubicBezTo>
                    <a:pt x="51" y="157"/>
                    <a:pt x="42" y="139"/>
                    <a:pt x="30" y="124"/>
                  </a:cubicBezTo>
                  <a:cubicBezTo>
                    <a:pt x="0" y="86"/>
                    <a:pt x="20" y="32"/>
                    <a:pt x="47" y="13"/>
                  </a:cubicBezTo>
                  <a:cubicBezTo>
                    <a:pt x="64" y="0"/>
                    <a:pt x="79" y="1"/>
                    <a:pt x="92" y="19"/>
                  </a:cubicBezTo>
                  <a:cubicBezTo>
                    <a:pt x="115" y="50"/>
                    <a:pt x="138" y="82"/>
                    <a:pt x="161" y="114"/>
                  </a:cubicBezTo>
                  <a:cubicBezTo>
                    <a:pt x="169" y="127"/>
                    <a:pt x="169" y="131"/>
                    <a:pt x="157" y="139"/>
                  </a:cubicBezTo>
                  <a:cubicBezTo>
                    <a:pt x="143" y="148"/>
                    <a:pt x="129" y="156"/>
                    <a:pt x="114" y="162"/>
                  </a:cubicBezTo>
                  <a:cubicBezTo>
                    <a:pt x="97" y="168"/>
                    <a:pt x="80" y="165"/>
                    <a:pt x="63" y="152"/>
                  </a:cubicBezTo>
                  <a:cubicBezTo>
                    <a:pt x="66" y="168"/>
                    <a:pt x="76" y="182"/>
                    <a:pt x="68" y="199"/>
                  </a:cubicBezTo>
                  <a:cubicBezTo>
                    <a:pt x="62" y="194"/>
                    <a:pt x="56" y="190"/>
                    <a:pt x="53" y="185"/>
                  </a:cubicBezTo>
                  <a:cubicBezTo>
                    <a:pt x="36" y="157"/>
                    <a:pt x="20" y="129"/>
                    <a:pt x="3" y="101"/>
                  </a:cubicBezTo>
                  <a:cubicBezTo>
                    <a:pt x="2" y="98"/>
                    <a:pt x="2" y="95"/>
                    <a:pt x="1" y="93"/>
                  </a:cubicBezTo>
                  <a:cubicBezTo>
                    <a:pt x="2" y="92"/>
                    <a:pt x="3" y="92"/>
                    <a:pt x="3" y="91"/>
                  </a:cubicBezTo>
                  <a:cubicBezTo>
                    <a:pt x="7" y="96"/>
                    <a:pt x="12" y="100"/>
                    <a:pt x="15" y="105"/>
                  </a:cubicBezTo>
                  <a:cubicBezTo>
                    <a:pt x="27" y="125"/>
                    <a:pt x="39" y="146"/>
                    <a:pt x="52" y="167"/>
                  </a:cubicBezTo>
                  <a:cubicBezTo>
                    <a:pt x="53" y="170"/>
                    <a:pt x="55" y="173"/>
                    <a:pt x="57" y="176"/>
                  </a:cubicBezTo>
                  <a:cubicBezTo>
                    <a:pt x="58" y="175"/>
                    <a:pt x="59" y="174"/>
                    <a:pt x="61" y="174"/>
                  </a:cubicBezTo>
                  <a:close/>
                  <a:moveTo>
                    <a:pt x="95" y="150"/>
                  </a:moveTo>
                  <a:cubicBezTo>
                    <a:pt x="96" y="151"/>
                    <a:pt x="96" y="152"/>
                    <a:pt x="97" y="153"/>
                  </a:cubicBezTo>
                  <a:cubicBezTo>
                    <a:pt x="100" y="152"/>
                    <a:pt x="103" y="153"/>
                    <a:pt x="107" y="152"/>
                  </a:cubicBezTo>
                  <a:cubicBezTo>
                    <a:pt x="121" y="148"/>
                    <a:pt x="133" y="140"/>
                    <a:pt x="143" y="128"/>
                  </a:cubicBezTo>
                  <a:cubicBezTo>
                    <a:pt x="148" y="123"/>
                    <a:pt x="149" y="118"/>
                    <a:pt x="144" y="111"/>
                  </a:cubicBezTo>
                  <a:cubicBezTo>
                    <a:pt x="137" y="102"/>
                    <a:pt x="131" y="92"/>
                    <a:pt x="124" y="82"/>
                  </a:cubicBezTo>
                  <a:cubicBezTo>
                    <a:pt x="111" y="63"/>
                    <a:pt x="99" y="44"/>
                    <a:pt x="85" y="26"/>
                  </a:cubicBezTo>
                  <a:cubicBezTo>
                    <a:pt x="75" y="12"/>
                    <a:pt x="57" y="11"/>
                    <a:pt x="48" y="25"/>
                  </a:cubicBezTo>
                  <a:cubicBezTo>
                    <a:pt x="40" y="36"/>
                    <a:pt x="36" y="49"/>
                    <a:pt x="29" y="63"/>
                  </a:cubicBezTo>
                  <a:cubicBezTo>
                    <a:pt x="66" y="59"/>
                    <a:pt x="81" y="77"/>
                    <a:pt x="88" y="107"/>
                  </a:cubicBezTo>
                  <a:cubicBezTo>
                    <a:pt x="90" y="103"/>
                    <a:pt x="91" y="98"/>
                    <a:pt x="91" y="94"/>
                  </a:cubicBezTo>
                  <a:cubicBezTo>
                    <a:pt x="89" y="85"/>
                    <a:pt x="92" y="80"/>
                    <a:pt x="99" y="76"/>
                  </a:cubicBezTo>
                  <a:cubicBezTo>
                    <a:pt x="102" y="74"/>
                    <a:pt x="106" y="74"/>
                    <a:pt x="109" y="73"/>
                  </a:cubicBezTo>
                  <a:cubicBezTo>
                    <a:pt x="109" y="77"/>
                    <a:pt x="110" y="81"/>
                    <a:pt x="109" y="84"/>
                  </a:cubicBezTo>
                  <a:cubicBezTo>
                    <a:pt x="103" y="95"/>
                    <a:pt x="104" y="104"/>
                    <a:pt x="113" y="114"/>
                  </a:cubicBezTo>
                  <a:cubicBezTo>
                    <a:pt x="121" y="123"/>
                    <a:pt x="119" y="127"/>
                    <a:pt x="111" y="135"/>
                  </a:cubicBezTo>
                  <a:cubicBezTo>
                    <a:pt x="105" y="140"/>
                    <a:pt x="100" y="145"/>
                    <a:pt x="95" y="150"/>
                  </a:cubicBezTo>
                  <a:close/>
                  <a:moveTo>
                    <a:pt x="83" y="121"/>
                  </a:moveTo>
                  <a:cubicBezTo>
                    <a:pt x="79" y="126"/>
                    <a:pt x="76" y="129"/>
                    <a:pt x="73" y="132"/>
                  </a:cubicBezTo>
                  <a:cubicBezTo>
                    <a:pt x="68" y="138"/>
                    <a:pt x="63" y="138"/>
                    <a:pt x="59" y="132"/>
                  </a:cubicBezTo>
                  <a:cubicBezTo>
                    <a:pt x="54" y="124"/>
                    <a:pt x="49" y="117"/>
                    <a:pt x="44" y="109"/>
                  </a:cubicBezTo>
                  <a:cubicBezTo>
                    <a:pt x="43" y="108"/>
                    <a:pt x="43" y="106"/>
                    <a:pt x="43" y="105"/>
                  </a:cubicBezTo>
                  <a:cubicBezTo>
                    <a:pt x="43" y="91"/>
                    <a:pt x="43" y="91"/>
                    <a:pt x="29" y="89"/>
                  </a:cubicBezTo>
                  <a:cubicBezTo>
                    <a:pt x="26" y="115"/>
                    <a:pt x="54" y="147"/>
                    <a:pt x="80" y="148"/>
                  </a:cubicBezTo>
                  <a:cubicBezTo>
                    <a:pt x="81" y="139"/>
                    <a:pt x="82" y="131"/>
                    <a:pt x="83" y="1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442F8809-1E81-4D69-8089-4BC5630D1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057" y="992293"/>
              <a:ext cx="590625" cy="291808"/>
            </a:xfrm>
            <a:custGeom>
              <a:avLst/>
              <a:gdLst>
                <a:gd name="T0" fmla="*/ 200 w 218"/>
                <a:gd name="T1" fmla="*/ 100 h 108"/>
                <a:gd name="T2" fmla="*/ 169 w 218"/>
                <a:gd name="T3" fmla="*/ 104 h 108"/>
                <a:gd name="T4" fmla="*/ 174 w 218"/>
                <a:gd name="T5" fmla="*/ 60 h 108"/>
                <a:gd name="T6" fmla="*/ 148 w 218"/>
                <a:gd name="T7" fmla="*/ 13 h 108"/>
                <a:gd name="T8" fmla="*/ 144 w 218"/>
                <a:gd name="T9" fmla="*/ 13 h 108"/>
                <a:gd name="T10" fmla="*/ 140 w 218"/>
                <a:gd name="T11" fmla="*/ 24 h 108"/>
                <a:gd name="T12" fmla="*/ 140 w 218"/>
                <a:gd name="T13" fmla="*/ 92 h 108"/>
                <a:gd name="T14" fmla="*/ 144 w 218"/>
                <a:gd name="T15" fmla="*/ 106 h 108"/>
                <a:gd name="T16" fmla="*/ 124 w 218"/>
                <a:gd name="T17" fmla="*/ 106 h 108"/>
                <a:gd name="T18" fmla="*/ 124 w 218"/>
                <a:gd name="T19" fmla="*/ 37 h 108"/>
                <a:gd name="T20" fmla="*/ 102 w 218"/>
                <a:gd name="T21" fmla="*/ 108 h 108"/>
                <a:gd name="T22" fmla="*/ 99 w 218"/>
                <a:gd name="T23" fmla="*/ 108 h 108"/>
                <a:gd name="T24" fmla="*/ 76 w 218"/>
                <a:gd name="T25" fmla="*/ 45 h 108"/>
                <a:gd name="T26" fmla="*/ 80 w 218"/>
                <a:gd name="T27" fmla="*/ 107 h 108"/>
                <a:gd name="T28" fmla="*/ 58 w 218"/>
                <a:gd name="T29" fmla="*/ 107 h 108"/>
                <a:gd name="T30" fmla="*/ 66 w 218"/>
                <a:gd name="T31" fmla="*/ 78 h 108"/>
                <a:gd name="T32" fmla="*/ 65 w 218"/>
                <a:gd name="T33" fmla="*/ 47 h 108"/>
                <a:gd name="T34" fmla="*/ 59 w 218"/>
                <a:gd name="T35" fmla="*/ 18 h 108"/>
                <a:gd name="T36" fmla="*/ 57 w 218"/>
                <a:gd name="T37" fmla="*/ 34 h 108"/>
                <a:gd name="T38" fmla="*/ 21 w 218"/>
                <a:gd name="T39" fmla="*/ 18 h 108"/>
                <a:gd name="T40" fmla="*/ 21 w 218"/>
                <a:gd name="T41" fmla="*/ 50 h 108"/>
                <a:gd name="T42" fmla="*/ 50 w 218"/>
                <a:gd name="T43" fmla="*/ 42 h 108"/>
                <a:gd name="T44" fmla="*/ 50 w 218"/>
                <a:gd name="T45" fmla="*/ 72 h 108"/>
                <a:gd name="T46" fmla="*/ 19 w 218"/>
                <a:gd name="T47" fmla="*/ 61 h 108"/>
                <a:gd name="T48" fmla="*/ 19 w 218"/>
                <a:gd name="T49" fmla="*/ 92 h 108"/>
                <a:gd name="T50" fmla="*/ 24 w 218"/>
                <a:gd name="T51" fmla="*/ 98 h 108"/>
                <a:gd name="T52" fmla="*/ 54 w 218"/>
                <a:gd name="T53" fmla="*/ 88 h 108"/>
                <a:gd name="T54" fmla="*/ 57 w 218"/>
                <a:gd name="T55" fmla="*/ 83 h 108"/>
                <a:gd name="T56" fmla="*/ 60 w 218"/>
                <a:gd name="T57" fmla="*/ 84 h 108"/>
                <a:gd name="T58" fmla="*/ 56 w 218"/>
                <a:gd name="T59" fmla="*/ 105 h 108"/>
                <a:gd name="T60" fmla="*/ 52 w 218"/>
                <a:gd name="T61" fmla="*/ 108 h 108"/>
                <a:gd name="T62" fmla="*/ 0 w 218"/>
                <a:gd name="T63" fmla="*/ 105 h 108"/>
                <a:gd name="T64" fmla="*/ 5 w 218"/>
                <a:gd name="T65" fmla="*/ 86 h 108"/>
                <a:gd name="T66" fmla="*/ 8 w 218"/>
                <a:gd name="T67" fmla="*/ 27 h 108"/>
                <a:gd name="T68" fmla="*/ 4 w 218"/>
                <a:gd name="T69" fmla="*/ 10 h 108"/>
                <a:gd name="T70" fmla="*/ 45 w 218"/>
                <a:gd name="T71" fmla="*/ 10 h 108"/>
                <a:gd name="T72" fmla="*/ 66 w 218"/>
                <a:gd name="T73" fmla="*/ 11 h 108"/>
                <a:gd name="T74" fmla="*/ 83 w 218"/>
                <a:gd name="T75" fmla="*/ 23 h 108"/>
                <a:gd name="T76" fmla="*/ 103 w 218"/>
                <a:gd name="T77" fmla="*/ 80 h 108"/>
                <a:gd name="T78" fmla="*/ 116 w 218"/>
                <a:gd name="T79" fmla="*/ 40 h 108"/>
                <a:gd name="T80" fmla="*/ 151 w 218"/>
                <a:gd name="T81" fmla="*/ 8 h 108"/>
                <a:gd name="T82" fmla="*/ 169 w 218"/>
                <a:gd name="T83" fmla="*/ 6 h 108"/>
                <a:gd name="T84" fmla="*/ 187 w 218"/>
                <a:gd name="T85" fmla="*/ 47 h 108"/>
                <a:gd name="T86" fmla="*/ 193 w 218"/>
                <a:gd name="T87" fmla="*/ 3 h 108"/>
                <a:gd name="T88" fmla="*/ 218 w 218"/>
                <a:gd name="T89" fmla="*/ 0 h 108"/>
                <a:gd name="T90" fmla="*/ 211 w 218"/>
                <a:gd name="T91" fmla="*/ 9 h 108"/>
                <a:gd name="T92" fmla="*/ 192 w 218"/>
                <a:gd name="T93" fmla="*/ 81 h 108"/>
                <a:gd name="T94" fmla="*/ 200 w 218"/>
                <a:gd name="T9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8" h="108">
                  <a:moveTo>
                    <a:pt x="200" y="100"/>
                  </a:moveTo>
                  <a:cubicBezTo>
                    <a:pt x="191" y="101"/>
                    <a:pt x="180" y="103"/>
                    <a:pt x="169" y="104"/>
                  </a:cubicBezTo>
                  <a:cubicBezTo>
                    <a:pt x="184" y="90"/>
                    <a:pt x="179" y="74"/>
                    <a:pt x="174" y="60"/>
                  </a:cubicBezTo>
                  <a:cubicBezTo>
                    <a:pt x="167" y="44"/>
                    <a:pt x="157" y="29"/>
                    <a:pt x="148" y="13"/>
                  </a:cubicBezTo>
                  <a:cubicBezTo>
                    <a:pt x="146" y="13"/>
                    <a:pt x="145" y="13"/>
                    <a:pt x="144" y="13"/>
                  </a:cubicBezTo>
                  <a:cubicBezTo>
                    <a:pt x="142" y="17"/>
                    <a:pt x="140" y="20"/>
                    <a:pt x="140" y="24"/>
                  </a:cubicBezTo>
                  <a:cubicBezTo>
                    <a:pt x="140" y="46"/>
                    <a:pt x="140" y="69"/>
                    <a:pt x="140" y="92"/>
                  </a:cubicBezTo>
                  <a:cubicBezTo>
                    <a:pt x="140" y="96"/>
                    <a:pt x="143" y="101"/>
                    <a:pt x="144" y="106"/>
                  </a:cubicBezTo>
                  <a:cubicBezTo>
                    <a:pt x="137" y="106"/>
                    <a:pt x="130" y="106"/>
                    <a:pt x="124" y="106"/>
                  </a:cubicBezTo>
                  <a:cubicBezTo>
                    <a:pt x="124" y="83"/>
                    <a:pt x="124" y="60"/>
                    <a:pt x="124" y="37"/>
                  </a:cubicBezTo>
                  <a:cubicBezTo>
                    <a:pt x="117" y="61"/>
                    <a:pt x="109" y="84"/>
                    <a:pt x="102" y="108"/>
                  </a:cubicBezTo>
                  <a:cubicBezTo>
                    <a:pt x="101" y="108"/>
                    <a:pt x="100" y="108"/>
                    <a:pt x="99" y="108"/>
                  </a:cubicBezTo>
                  <a:cubicBezTo>
                    <a:pt x="91" y="87"/>
                    <a:pt x="84" y="66"/>
                    <a:pt x="76" y="45"/>
                  </a:cubicBezTo>
                  <a:cubicBezTo>
                    <a:pt x="77" y="66"/>
                    <a:pt x="67" y="87"/>
                    <a:pt x="80" y="107"/>
                  </a:cubicBezTo>
                  <a:cubicBezTo>
                    <a:pt x="73" y="107"/>
                    <a:pt x="67" y="107"/>
                    <a:pt x="58" y="107"/>
                  </a:cubicBezTo>
                  <a:cubicBezTo>
                    <a:pt x="68" y="99"/>
                    <a:pt x="66" y="88"/>
                    <a:pt x="66" y="78"/>
                  </a:cubicBezTo>
                  <a:cubicBezTo>
                    <a:pt x="66" y="68"/>
                    <a:pt x="66" y="57"/>
                    <a:pt x="65" y="47"/>
                  </a:cubicBezTo>
                  <a:cubicBezTo>
                    <a:pt x="64" y="37"/>
                    <a:pt x="69" y="27"/>
                    <a:pt x="59" y="18"/>
                  </a:cubicBezTo>
                  <a:cubicBezTo>
                    <a:pt x="58" y="23"/>
                    <a:pt x="57" y="29"/>
                    <a:pt x="57" y="34"/>
                  </a:cubicBezTo>
                  <a:cubicBezTo>
                    <a:pt x="51" y="16"/>
                    <a:pt x="36" y="18"/>
                    <a:pt x="21" y="18"/>
                  </a:cubicBezTo>
                  <a:cubicBezTo>
                    <a:pt x="21" y="29"/>
                    <a:pt x="21" y="40"/>
                    <a:pt x="21" y="50"/>
                  </a:cubicBezTo>
                  <a:cubicBezTo>
                    <a:pt x="33" y="56"/>
                    <a:pt x="42" y="53"/>
                    <a:pt x="50" y="42"/>
                  </a:cubicBezTo>
                  <a:cubicBezTo>
                    <a:pt x="50" y="51"/>
                    <a:pt x="50" y="61"/>
                    <a:pt x="50" y="72"/>
                  </a:cubicBezTo>
                  <a:cubicBezTo>
                    <a:pt x="40" y="63"/>
                    <a:pt x="32" y="58"/>
                    <a:pt x="19" y="61"/>
                  </a:cubicBezTo>
                  <a:cubicBezTo>
                    <a:pt x="19" y="71"/>
                    <a:pt x="19" y="82"/>
                    <a:pt x="19" y="92"/>
                  </a:cubicBezTo>
                  <a:cubicBezTo>
                    <a:pt x="19" y="94"/>
                    <a:pt x="22" y="97"/>
                    <a:pt x="24" y="98"/>
                  </a:cubicBezTo>
                  <a:cubicBezTo>
                    <a:pt x="35" y="104"/>
                    <a:pt x="48" y="99"/>
                    <a:pt x="54" y="88"/>
                  </a:cubicBezTo>
                  <a:cubicBezTo>
                    <a:pt x="55" y="86"/>
                    <a:pt x="56" y="85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59" y="91"/>
                    <a:pt x="57" y="98"/>
                    <a:pt x="56" y="105"/>
                  </a:cubicBezTo>
                  <a:cubicBezTo>
                    <a:pt x="55" y="106"/>
                    <a:pt x="53" y="108"/>
                    <a:pt x="52" y="108"/>
                  </a:cubicBezTo>
                  <a:cubicBezTo>
                    <a:pt x="34" y="107"/>
                    <a:pt x="16" y="106"/>
                    <a:pt x="0" y="105"/>
                  </a:cubicBezTo>
                  <a:cubicBezTo>
                    <a:pt x="2" y="97"/>
                    <a:pt x="5" y="92"/>
                    <a:pt x="5" y="86"/>
                  </a:cubicBezTo>
                  <a:cubicBezTo>
                    <a:pt x="7" y="66"/>
                    <a:pt x="8" y="47"/>
                    <a:pt x="8" y="27"/>
                  </a:cubicBezTo>
                  <a:cubicBezTo>
                    <a:pt x="8" y="21"/>
                    <a:pt x="5" y="15"/>
                    <a:pt x="4" y="10"/>
                  </a:cubicBezTo>
                  <a:cubicBezTo>
                    <a:pt x="17" y="10"/>
                    <a:pt x="31" y="10"/>
                    <a:pt x="45" y="10"/>
                  </a:cubicBezTo>
                  <a:cubicBezTo>
                    <a:pt x="52" y="10"/>
                    <a:pt x="59" y="11"/>
                    <a:pt x="66" y="11"/>
                  </a:cubicBezTo>
                  <a:cubicBezTo>
                    <a:pt x="75" y="11"/>
                    <a:pt x="80" y="14"/>
                    <a:pt x="83" y="23"/>
                  </a:cubicBezTo>
                  <a:cubicBezTo>
                    <a:pt x="89" y="41"/>
                    <a:pt x="96" y="59"/>
                    <a:pt x="103" y="80"/>
                  </a:cubicBezTo>
                  <a:cubicBezTo>
                    <a:pt x="108" y="65"/>
                    <a:pt x="112" y="52"/>
                    <a:pt x="116" y="40"/>
                  </a:cubicBezTo>
                  <a:cubicBezTo>
                    <a:pt x="126" y="6"/>
                    <a:pt x="122" y="12"/>
                    <a:pt x="151" y="8"/>
                  </a:cubicBezTo>
                  <a:cubicBezTo>
                    <a:pt x="157" y="8"/>
                    <a:pt x="163" y="7"/>
                    <a:pt x="169" y="6"/>
                  </a:cubicBezTo>
                  <a:cubicBezTo>
                    <a:pt x="166" y="18"/>
                    <a:pt x="170" y="27"/>
                    <a:pt x="187" y="47"/>
                  </a:cubicBezTo>
                  <a:cubicBezTo>
                    <a:pt x="188" y="32"/>
                    <a:pt x="203" y="20"/>
                    <a:pt x="193" y="3"/>
                  </a:cubicBezTo>
                  <a:cubicBezTo>
                    <a:pt x="200" y="2"/>
                    <a:pt x="208" y="2"/>
                    <a:pt x="218" y="0"/>
                  </a:cubicBezTo>
                  <a:cubicBezTo>
                    <a:pt x="215" y="5"/>
                    <a:pt x="213" y="7"/>
                    <a:pt x="211" y="9"/>
                  </a:cubicBezTo>
                  <a:cubicBezTo>
                    <a:pt x="196" y="31"/>
                    <a:pt x="188" y="54"/>
                    <a:pt x="192" y="81"/>
                  </a:cubicBezTo>
                  <a:cubicBezTo>
                    <a:pt x="193" y="87"/>
                    <a:pt x="197" y="93"/>
                    <a:pt x="200" y="10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EA4B63BF-B098-442B-A123-DE518CC2B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5163" y="-1746052"/>
              <a:ext cx="448221" cy="354843"/>
            </a:xfrm>
            <a:custGeom>
              <a:avLst/>
              <a:gdLst>
                <a:gd name="T0" fmla="*/ 92 w 165"/>
                <a:gd name="T1" fmla="*/ 106 h 131"/>
                <a:gd name="T2" fmla="*/ 75 w 165"/>
                <a:gd name="T3" fmla="*/ 84 h 131"/>
                <a:gd name="T4" fmla="*/ 82 w 165"/>
                <a:gd name="T5" fmla="*/ 109 h 131"/>
                <a:gd name="T6" fmla="*/ 90 w 165"/>
                <a:gd name="T7" fmla="*/ 123 h 131"/>
                <a:gd name="T8" fmla="*/ 74 w 165"/>
                <a:gd name="T9" fmla="*/ 131 h 131"/>
                <a:gd name="T10" fmla="*/ 46 w 165"/>
                <a:gd name="T11" fmla="*/ 127 h 131"/>
                <a:gd name="T12" fmla="*/ 30 w 165"/>
                <a:gd name="T13" fmla="*/ 117 h 131"/>
                <a:gd name="T14" fmla="*/ 31 w 165"/>
                <a:gd name="T15" fmla="*/ 112 h 131"/>
                <a:gd name="T16" fmla="*/ 54 w 165"/>
                <a:gd name="T17" fmla="*/ 114 h 131"/>
                <a:gd name="T18" fmla="*/ 61 w 165"/>
                <a:gd name="T19" fmla="*/ 105 h 131"/>
                <a:gd name="T20" fmla="*/ 55 w 165"/>
                <a:gd name="T21" fmla="*/ 87 h 131"/>
                <a:gd name="T22" fmla="*/ 16 w 165"/>
                <a:gd name="T23" fmla="*/ 58 h 131"/>
                <a:gd name="T24" fmla="*/ 2 w 165"/>
                <a:gd name="T25" fmla="*/ 50 h 131"/>
                <a:gd name="T26" fmla="*/ 10 w 165"/>
                <a:gd name="T27" fmla="*/ 36 h 131"/>
                <a:gd name="T28" fmla="*/ 46 w 165"/>
                <a:gd name="T29" fmla="*/ 35 h 131"/>
                <a:gd name="T30" fmla="*/ 53 w 165"/>
                <a:gd name="T31" fmla="*/ 16 h 131"/>
                <a:gd name="T32" fmla="*/ 67 w 165"/>
                <a:gd name="T33" fmla="*/ 0 h 131"/>
                <a:gd name="T34" fmla="*/ 79 w 165"/>
                <a:gd name="T35" fmla="*/ 17 h 131"/>
                <a:gd name="T36" fmla="*/ 89 w 165"/>
                <a:gd name="T37" fmla="*/ 47 h 131"/>
                <a:gd name="T38" fmla="*/ 99 w 165"/>
                <a:gd name="T39" fmla="*/ 29 h 131"/>
                <a:gd name="T40" fmla="*/ 102 w 165"/>
                <a:gd name="T41" fmla="*/ 29 h 131"/>
                <a:gd name="T42" fmla="*/ 105 w 165"/>
                <a:gd name="T43" fmla="*/ 48 h 131"/>
                <a:gd name="T44" fmla="*/ 121 w 165"/>
                <a:gd name="T45" fmla="*/ 76 h 131"/>
                <a:gd name="T46" fmla="*/ 165 w 165"/>
                <a:gd name="T47" fmla="*/ 105 h 131"/>
                <a:gd name="T48" fmla="*/ 107 w 165"/>
                <a:gd name="T49" fmla="*/ 96 h 131"/>
                <a:gd name="T50" fmla="*/ 92 w 165"/>
                <a:gd name="T51" fmla="*/ 106 h 131"/>
                <a:gd name="T52" fmla="*/ 64 w 165"/>
                <a:gd name="T53" fmla="*/ 26 h 131"/>
                <a:gd name="T54" fmla="*/ 74 w 165"/>
                <a:gd name="T55" fmla="*/ 45 h 131"/>
                <a:gd name="T56" fmla="*/ 64 w 165"/>
                <a:gd name="T57" fmla="*/ 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5" h="131">
                  <a:moveTo>
                    <a:pt x="92" y="106"/>
                  </a:moveTo>
                  <a:cubicBezTo>
                    <a:pt x="90" y="87"/>
                    <a:pt x="90" y="87"/>
                    <a:pt x="75" y="84"/>
                  </a:cubicBezTo>
                  <a:cubicBezTo>
                    <a:pt x="70" y="96"/>
                    <a:pt x="72" y="101"/>
                    <a:pt x="82" y="109"/>
                  </a:cubicBezTo>
                  <a:cubicBezTo>
                    <a:pt x="87" y="112"/>
                    <a:pt x="92" y="116"/>
                    <a:pt x="90" y="123"/>
                  </a:cubicBezTo>
                  <a:cubicBezTo>
                    <a:pt x="87" y="131"/>
                    <a:pt x="80" y="131"/>
                    <a:pt x="74" y="131"/>
                  </a:cubicBezTo>
                  <a:cubicBezTo>
                    <a:pt x="64" y="130"/>
                    <a:pt x="55" y="129"/>
                    <a:pt x="46" y="127"/>
                  </a:cubicBezTo>
                  <a:cubicBezTo>
                    <a:pt x="40" y="125"/>
                    <a:pt x="35" y="120"/>
                    <a:pt x="30" y="117"/>
                  </a:cubicBezTo>
                  <a:cubicBezTo>
                    <a:pt x="30" y="115"/>
                    <a:pt x="30" y="114"/>
                    <a:pt x="31" y="112"/>
                  </a:cubicBezTo>
                  <a:cubicBezTo>
                    <a:pt x="39" y="113"/>
                    <a:pt x="46" y="113"/>
                    <a:pt x="54" y="114"/>
                  </a:cubicBezTo>
                  <a:cubicBezTo>
                    <a:pt x="62" y="115"/>
                    <a:pt x="64" y="113"/>
                    <a:pt x="61" y="105"/>
                  </a:cubicBezTo>
                  <a:cubicBezTo>
                    <a:pt x="59" y="99"/>
                    <a:pt x="56" y="93"/>
                    <a:pt x="55" y="87"/>
                  </a:cubicBezTo>
                  <a:cubicBezTo>
                    <a:pt x="50" y="67"/>
                    <a:pt x="35" y="60"/>
                    <a:pt x="16" y="58"/>
                  </a:cubicBezTo>
                  <a:cubicBezTo>
                    <a:pt x="9" y="58"/>
                    <a:pt x="3" y="58"/>
                    <a:pt x="2" y="50"/>
                  </a:cubicBezTo>
                  <a:cubicBezTo>
                    <a:pt x="0" y="43"/>
                    <a:pt x="5" y="40"/>
                    <a:pt x="10" y="36"/>
                  </a:cubicBezTo>
                  <a:cubicBezTo>
                    <a:pt x="21" y="28"/>
                    <a:pt x="33" y="26"/>
                    <a:pt x="46" y="35"/>
                  </a:cubicBezTo>
                  <a:cubicBezTo>
                    <a:pt x="49" y="28"/>
                    <a:pt x="50" y="22"/>
                    <a:pt x="53" y="16"/>
                  </a:cubicBezTo>
                  <a:cubicBezTo>
                    <a:pt x="57" y="10"/>
                    <a:pt x="62" y="5"/>
                    <a:pt x="67" y="0"/>
                  </a:cubicBezTo>
                  <a:cubicBezTo>
                    <a:pt x="71" y="6"/>
                    <a:pt x="76" y="11"/>
                    <a:pt x="79" y="17"/>
                  </a:cubicBezTo>
                  <a:cubicBezTo>
                    <a:pt x="83" y="26"/>
                    <a:pt x="85" y="36"/>
                    <a:pt x="89" y="47"/>
                  </a:cubicBezTo>
                  <a:cubicBezTo>
                    <a:pt x="93" y="40"/>
                    <a:pt x="96" y="34"/>
                    <a:pt x="99" y="29"/>
                  </a:cubicBezTo>
                  <a:cubicBezTo>
                    <a:pt x="100" y="29"/>
                    <a:pt x="101" y="29"/>
                    <a:pt x="102" y="29"/>
                  </a:cubicBezTo>
                  <a:cubicBezTo>
                    <a:pt x="103" y="35"/>
                    <a:pt x="105" y="42"/>
                    <a:pt x="105" y="48"/>
                  </a:cubicBezTo>
                  <a:cubicBezTo>
                    <a:pt x="106" y="60"/>
                    <a:pt x="111" y="69"/>
                    <a:pt x="121" y="76"/>
                  </a:cubicBezTo>
                  <a:cubicBezTo>
                    <a:pt x="136" y="85"/>
                    <a:pt x="151" y="94"/>
                    <a:pt x="165" y="105"/>
                  </a:cubicBezTo>
                  <a:cubicBezTo>
                    <a:pt x="144" y="111"/>
                    <a:pt x="126" y="100"/>
                    <a:pt x="107" y="96"/>
                  </a:cubicBezTo>
                  <a:cubicBezTo>
                    <a:pt x="106" y="105"/>
                    <a:pt x="101" y="108"/>
                    <a:pt x="92" y="106"/>
                  </a:cubicBezTo>
                  <a:close/>
                  <a:moveTo>
                    <a:pt x="64" y="26"/>
                  </a:moveTo>
                  <a:cubicBezTo>
                    <a:pt x="58" y="39"/>
                    <a:pt x="61" y="44"/>
                    <a:pt x="74" y="45"/>
                  </a:cubicBezTo>
                  <a:cubicBezTo>
                    <a:pt x="71" y="39"/>
                    <a:pt x="68" y="33"/>
                    <a:pt x="6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5850811-474A-4D12-9557-FEA8D623A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5250" y="-1718038"/>
              <a:ext cx="396862" cy="368846"/>
            </a:xfrm>
            <a:custGeom>
              <a:avLst/>
              <a:gdLst>
                <a:gd name="T0" fmla="*/ 117 w 147"/>
                <a:gd name="T1" fmla="*/ 11 h 137"/>
                <a:gd name="T2" fmla="*/ 97 w 147"/>
                <a:gd name="T3" fmla="*/ 20 h 137"/>
                <a:gd name="T4" fmla="*/ 123 w 147"/>
                <a:gd name="T5" fmla="*/ 38 h 137"/>
                <a:gd name="T6" fmla="*/ 140 w 147"/>
                <a:gd name="T7" fmla="*/ 54 h 137"/>
                <a:gd name="T8" fmla="*/ 135 w 147"/>
                <a:gd name="T9" fmla="*/ 76 h 137"/>
                <a:gd name="T10" fmla="*/ 108 w 147"/>
                <a:gd name="T11" fmla="*/ 77 h 137"/>
                <a:gd name="T12" fmla="*/ 72 w 147"/>
                <a:gd name="T13" fmla="*/ 52 h 137"/>
                <a:gd name="T14" fmla="*/ 62 w 147"/>
                <a:gd name="T15" fmla="*/ 47 h 137"/>
                <a:gd name="T16" fmla="*/ 60 w 147"/>
                <a:gd name="T17" fmla="*/ 49 h 137"/>
                <a:gd name="T18" fmla="*/ 77 w 147"/>
                <a:gd name="T19" fmla="*/ 64 h 137"/>
                <a:gd name="T20" fmla="*/ 83 w 147"/>
                <a:gd name="T21" fmla="*/ 72 h 137"/>
                <a:gd name="T22" fmla="*/ 77 w 147"/>
                <a:gd name="T23" fmla="*/ 79 h 137"/>
                <a:gd name="T24" fmla="*/ 41 w 147"/>
                <a:gd name="T25" fmla="*/ 84 h 137"/>
                <a:gd name="T26" fmla="*/ 37 w 147"/>
                <a:gd name="T27" fmla="*/ 86 h 137"/>
                <a:gd name="T28" fmla="*/ 34 w 147"/>
                <a:gd name="T29" fmla="*/ 110 h 137"/>
                <a:gd name="T30" fmla="*/ 40 w 147"/>
                <a:gd name="T31" fmla="*/ 111 h 137"/>
                <a:gd name="T32" fmla="*/ 51 w 147"/>
                <a:gd name="T33" fmla="*/ 108 h 137"/>
                <a:gd name="T34" fmla="*/ 36 w 147"/>
                <a:gd name="T35" fmla="*/ 137 h 137"/>
                <a:gd name="T36" fmla="*/ 25 w 147"/>
                <a:gd name="T37" fmla="*/ 131 h 137"/>
                <a:gd name="T38" fmla="*/ 6 w 147"/>
                <a:gd name="T39" fmla="*/ 101 h 137"/>
                <a:gd name="T40" fmla="*/ 11 w 147"/>
                <a:gd name="T41" fmla="*/ 83 h 137"/>
                <a:gd name="T42" fmla="*/ 34 w 147"/>
                <a:gd name="T43" fmla="*/ 72 h 137"/>
                <a:gd name="T44" fmla="*/ 1 w 147"/>
                <a:gd name="T45" fmla="*/ 54 h 137"/>
                <a:gd name="T46" fmla="*/ 31 w 147"/>
                <a:gd name="T47" fmla="*/ 45 h 137"/>
                <a:gd name="T48" fmla="*/ 48 w 147"/>
                <a:gd name="T49" fmla="*/ 41 h 137"/>
                <a:gd name="T50" fmla="*/ 64 w 147"/>
                <a:gd name="T51" fmla="*/ 37 h 137"/>
                <a:gd name="T52" fmla="*/ 73 w 147"/>
                <a:gd name="T53" fmla="*/ 39 h 137"/>
                <a:gd name="T54" fmla="*/ 68 w 147"/>
                <a:gd name="T55" fmla="*/ 29 h 137"/>
                <a:gd name="T56" fmla="*/ 59 w 147"/>
                <a:gd name="T57" fmla="*/ 22 h 137"/>
                <a:gd name="T58" fmla="*/ 66 w 147"/>
                <a:gd name="T59" fmla="*/ 12 h 137"/>
                <a:gd name="T60" fmla="*/ 117 w 147"/>
                <a:gd name="T61" fmla="*/ 11 h 137"/>
                <a:gd name="T62" fmla="*/ 85 w 147"/>
                <a:gd name="T63" fmla="*/ 29 h 137"/>
                <a:gd name="T64" fmla="*/ 82 w 147"/>
                <a:gd name="T65" fmla="*/ 32 h 137"/>
                <a:gd name="T66" fmla="*/ 114 w 147"/>
                <a:gd name="T67" fmla="*/ 63 h 137"/>
                <a:gd name="T68" fmla="*/ 128 w 147"/>
                <a:gd name="T69" fmla="*/ 55 h 137"/>
                <a:gd name="T70" fmla="*/ 85 w 147"/>
                <a:gd name="T71" fmla="*/ 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7" h="137">
                  <a:moveTo>
                    <a:pt x="117" y="11"/>
                  </a:moveTo>
                  <a:cubicBezTo>
                    <a:pt x="111" y="14"/>
                    <a:pt x="105" y="17"/>
                    <a:pt x="97" y="20"/>
                  </a:cubicBezTo>
                  <a:cubicBezTo>
                    <a:pt x="106" y="27"/>
                    <a:pt x="115" y="32"/>
                    <a:pt x="123" y="38"/>
                  </a:cubicBezTo>
                  <a:cubicBezTo>
                    <a:pt x="129" y="43"/>
                    <a:pt x="135" y="48"/>
                    <a:pt x="140" y="54"/>
                  </a:cubicBezTo>
                  <a:cubicBezTo>
                    <a:pt x="147" y="61"/>
                    <a:pt x="145" y="72"/>
                    <a:pt x="135" y="76"/>
                  </a:cubicBezTo>
                  <a:cubicBezTo>
                    <a:pt x="126" y="80"/>
                    <a:pt x="117" y="82"/>
                    <a:pt x="108" y="77"/>
                  </a:cubicBezTo>
                  <a:cubicBezTo>
                    <a:pt x="96" y="69"/>
                    <a:pt x="84" y="60"/>
                    <a:pt x="72" y="52"/>
                  </a:cubicBezTo>
                  <a:cubicBezTo>
                    <a:pt x="69" y="50"/>
                    <a:pt x="65" y="48"/>
                    <a:pt x="62" y="47"/>
                  </a:cubicBezTo>
                  <a:cubicBezTo>
                    <a:pt x="61" y="47"/>
                    <a:pt x="61" y="48"/>
                    <a:pt x="60" y="49"/>
                  </a:cubicBezTo>
                  <a:cubicBezTo>
                    <a:pt x="66" y="54"/>
                    <a:pt x="71" y="59"/>
                    <a:pt x="77" y="64"/>
                  </a:cubicBezTo>
                  <a:cubicBezTo>
                    <a:pt x="79" y="66"/>
                    <a:pt x="82" y="69"/>
                    <a:pt x="83" y="72"/>
                  </a:cubicBezTo>
                  <a:cubicBezTo>
                    <a:pt x="85" y="76"/>
                    <a:pt x="83" y="82"/>
                    <a:pt x="77" y="79"/>
                  </a:cubicBezTo>
                  <a:cubicBezTo>
                    <a:pt x="64" y="71"/>
                    <a:pt x="53" y="79"/>
                    <a:pt x="41" y="84"/>
                  </a:cubicBezTo>
                  <a:cubicBezTo>
                    <a:pt x="40" y="84"/>
                    <a:pt x="39" y="85"/>
                    <a:pt x="37" y="86"/>
                  </a:cubicBezTo>
                  <a:cubicBezTo>
                    <a:pt x="23" y="92"/>
                    <a:pt x="22" y="101"/>
                    <a:pt x="34" y="110"/>
                  </a:cubicBezTo>
                  <a:cubicBezTo>
                    <a:pt x="35" y="111"/>
                    <a:pt x="38" y="111"/>
                    <a:pt x="40" y="111"/>
                  </a:cubicBezTo>
                  <a:cubicBezTo>
                    <a:pt x="43" y="110"/>
                    <a:pt x="46" y="109"/>
                    <a:pt x="51" y="108"/>
                  </a:cubicBezTo>
                  <a:cubicBezTo>
                    <a:pt x="50" y="121"/>
                    <a:pt x="41" y="128"/>
                    <a:pt x="36" y="137"/>
                  </a:cubicBezTo>
                  <a:cubicBezTo>
                    <a:pt x="35" y="137"/>
                    <a:pt x="26" y="134"/>
                    <a:pt x="25" y="131"/>
                  </a:cubicBezTo>
                  <a:cubicBezTo>
                    <a:pt x="22" y="119"/>
                    <a:pt x="15" y="110"/>
                    <a:pt x="6" y="101"/>
                  </a:cubicBezTo>
                  <a:cubicBezTo>
                    <a:pt x="0" y="95"/>
                    <a:pt x="2" y="88"/>
                    <a:pt x="11" y="83"/>
                  </a:cubicBezTo>
                  <a:cubicBezTo>
                    <a:pt x="19" y="79"/>
                    <a:pt x="27" y="75"/>
                    <a:pt x="34" y="72"/>
                  </a:cubicBezTo>
                  <a:cubicBezTo>
                    <a:pt x="24" y="66"/>
                    <a:pt x="13" y="60"/>
                    <a:pt x="1" y="54"/>
                  </a:cubicBezTo>
                  <a:cubicBezTo>
                    <a:pt x="11" y="45"/>
                    <a:pt x="21" y="43"/>
                    <a:pt x="31" y="45"/>
                  </a:cubicBezTo>
                  <a:cubicBezTo>
                    <a:pt x="38" y="46"/>
                    <a:pt x="43" y="45"/>
                    <a:pt x="48" y="41"/>
                  </a:cubicBezTo>
                  <a:cubicBezTo>
                    <a:pt x="52" y="38"/>
                    <a:pt x="59" y="38"/>
                    <a:pt x="64" y="37"/>
                  </a:cubicBezTo>
                  <a:cubicBezTo>
                    <a:pt x="67" y="37"/>
                    <a:pt x="70" y="38"/>
                    <a:pt x="73" y="39"/>
                  </a:cubicBezTo>
                  <a:cubicBezTo>
                    <a:pt x="76" y="33"/>
                    <a:pt x="73" y="31"/>
                    <a:pt x="68" y="29"/>
                  </a:cubicBezTo>
                  <a:cubicBezTo>
                    <a:pt x="64" y="28"/>
                    <a:pt x="59" y="24"/>
                    <a:pt x="59" y="22"/>
                  </a:cubicBezTo>
                  <a:cubicBezTo>
                    <a:pt x="60" y="18"/>
                    <a:pt x="63" y="14"/>
                    <a:pt x="66" y="12"/>
                  </a:cubicBezTo>
                  <a:cubicBezTo>
                    <a:pt x="84" y="0"/>
                    <a:pt x="103" y="0"/>
                    <a:pt x="117" y="11"/>
                  </a:cubicBezTo>
                  <a:close/>
                  <a:moveTo>
                    <a:pt x="85" y="29"/>
                  </a:moveTo>
                  <a:cubicBezTo>
                    <a:pt x="84" y="30"/>
                    <a:pt x="83" y="31"/>
                    <a:pt x="82" y="32"/>
                  </a:cubicBezTo>
                  <a:cubicBezTo>
                    <a:pt x="87" y="48"/>
                    <a:pt x="100" y="57"/>
                    <a:pt x="114" y="63"/>
                  </a:cubicBezTo>
                  <a:cubicBezTo>
                    <a:pt x="122" y="67"/>
                    <a:pt x="125" y="63"/>
                    <a:pt x="128" y="55"/>
                  </a:cubicBezTo>
                  <a:cubicBezTo>
                    <a:pt x="113" y="46"/>
                    <a:pt x="99" y="38"/>
                    <a:pt x="85" y="2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3AEFB722-D05A-417C-9374-E2FE0E442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1146" y="-2915624"/>
              <a:ext cx="205435" cy="469230"/>
            </a:xfrm>
            <a:custGeom>
              <a:avLst/>
              <a:gdLst>
                <a:gd name="T0" fmla="*/ 37 w 76"/>
                <a:gd name="T1" fmla="*/ 173 h 174"/>
                <a:gd name="T2" fmla="*/ 33 w 76"/>
                <a:gd name="T3" fmla="*/ 91 h 174"/>
                <a:gd name="T4" fmla="*/ 3 w 76"/>
                <a:gd name="T5" fmla="*/ 104 h 174"/>
                <a:gd name="T6" fmla="*/ 8 w 76"/>
                <a:gd name="T7" fmla="*/ 74 h 174"/>
                <a:gd name="T8" fmla="*/ 13 w 76"/>
                <a:gd name="T9" fmla="*/ 50 h 174"/>
                <a:gd name="T10" fmla="*/ 13 w 76"/>
                <a:gd name="T11" fmla="*/ 40 h 174"/>
                <a:gd name="T12" fmla="*/ 14 w 76"/>
                <a:gd name="T13" fmla="*/ 17 h 174"/>
                <a:gd name="T14" fmla="*/ 13 w 76"/>
                <a:gd name="T15" fmla="*/ 14 h 174"/>
                <a:gd name="T16" fmla="*/ 15 w 76"/>
                <a:gd name="T17" fmla="*/ 13 h 174"/>
                <a:gd name="T18" fmla="*/ 41 w 76"/>
                <a:gd name="T19" fmla="*/ 2 h 174"/>
                <a:gd name="T20" fmla="*/ 51 w 76"/>
                <a:gd name="T21" fmla="*/ 2 h 174"/>
                <a:gd name="T22" fmla="*/ 62 w 76"/>
                <a:gd name="T23" fmla="*/ 28 h 174"/>
                <a:gd name="T24" fmla="*/ 71 w 76"/>
                <a:gd name="T25" fmla="*/ 62 h 174"/>
                <a:gd name="T26" fmla="*/ 68 w 76"/>
                <a:gd name="T27" fmla="*/ 76 h 174"/>
                <a:gd name="T28" fmla="*/ 57 w 76"/>
                <a:gd name="T29" fmla="*/ 99 h 174"/>
                <a:gd name="T30" fmla="*/ 45 w 76"/>
                <a:gd name="T31" fmla="*/ 164 h 174"/>
                <a:gd name="T32" fmla="*/ 40 w 76"/>
                <a:gd name="T33" fmla="*/ 174 h 174"/>
                <a:gd name="T34" fmla="*/ 37 w 76"/>
                <a:gd name="T35" fmla="*/ 173 h 174"/>
                <a:gd name="T36" fmla="*/ 33 w 76"/>
                <a:gd name="T37" fmla="*/ 33 h 174"/>
                <a:gd name="T38" fmla="*/ 29 w 76"/>
                <a:gd name="T39" fmla="*/ 33 h 174"/>
                <a:gd name="T40" fmla="*/ 30 w 76"/>
                <a:gd name="T41" fmla="*/ 44 h 174"/>
                <a:gd name="T42" fmla="*/ 27 w 76"/>
                <a:gd name="T43" fmla="*/ 67 h 174"/>
                <a:gd name="T44" fmla="*/ 22 w 76"/>
                <a:gd name="T45" fmla="*/ 75 h 174"/>
                <a:gd name="T46" fmla="*/ 24 w 76"/>
                <a:gd name="T47" fmla="*/ 77 h 174"/>
                <a:gd name="T48" fmla="*/ 33 w 76"/>
                <a:gd name="T49" fmla="*/ 67 h 174"/>
                <a:gd name="T50" fmla="*/ 33 w 76"/>
                <a:gd name="T51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174">
                  <a:moveTo>
                    <a:pt x="37" y="173"/>
                  </a:moveTo>
                  <a:cubicBezTo>
                    <a:pt x="36" y="146"/>
                    <a:pt x="35" y="119"/>
                    <a:pt x="33" y="91"/>
                  </a:cubicBezTo>
                  <a:cubicBezTo>
                    <a:pt x="23" y="95"/>
                    <a:pt x="14" y="99"/>
                    <a:pt x="3" y="104"/>
                  </a:cubicBezTo>
                  <a:cubicBezTo>
                    <a:pt x="1" y="93"/>
                    <a:pt x="0" y="82"/>
                    <a:pt x="8" y="74"/>
                  </a:cubicBezTo>
                  <a:cubicBezTo>
                    <a:pt x="15" y="67"/>
                    <a:pt x="17" y="59"/>
                    <a:pt x="13" y="50"/>
                  </a:cubicBezTo>
                  <a:cubicBezTo>
                    <a:pt x="12" y="47"/>
                    <a:pt x="12" y="42"/>
                    <a:pt x="13" y="40"/>
                  </a:cubicBezTo>
                  <a:cubicBezTo>
                    <a:pt x="21" y="32"/>
                    <a:pt x="18" y="25"/>
                    <a:pt x="14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26" y="16"/>
                    <a:pt x="35" y="14"/>
                    <a:pt x="41" y="2"/>
                  </a:cubicBezTo>
                  <a:cubicBezTo>
                    <a:pt x="42" y="0"/>
                    <a:pt x="49" y="0"/>
                    <a:pt x="51" y="2"/>
                  </a:cubicBezTo>
                  <a:cubicBezTo>
                    <a:pt x="61" y="8"/>
                    <a:pt x="63" y="17"/>
                    <a:pt x="62" y="28"/>
                  </a:cubicBezTo>
                  <a:cubicBezTo>
                    <a:pt x="61" y="41"/>
                    <a:pt x="61" y="52"/>
                    <a:pt x="71" y="62"/>
                  </a:cubicBezTo>
                  <a:cubicBezTo>
                    <a:pt x="76" y="67"/>
                    <a:pt x="74" y="73"/>
                    <a:pt x="68" y="76"/>
                  </a:cubicBezTo>
                  <a:cubicBezTo>
                    <a:pt x="59" y="81"/>
                    <a:pt x="58" y="89"/>
                    <a:pt x="57" y="99"/>
                  </a:cubicBezTo>
                  <a:cubicBezTo>
                    <a:pt x="54" y="121"/>
                    <a:pt x="50" y="143"/>
                    <a:pt x="45" y="164"/>
                  </a:cubicBezTo>
                  <a:cubicBezTo>
                    <a:pt x="45" y="168"/>
                    <a:pt x="42" y="171"/>
                    <a:pt x="40" y="174"/>
                  </a:cubicBezTo>
                  <a:cubicBezTo>
                    <a:pt x="39" y="174"/>
                    <a:pt x="38" y="173"/>
                    <a:pt x="37" y="173"/>
                  </a:cubicBezTo>
                  <a:close/>
                  <a:moveTo>
                    <a:pt x="33" y="33"/>
                  </a:moveTo>
                  <a:cubicBezTo>
                    <a:pt x="32" y="33"/>
                    <a:pt x="31" y="33"/>
                    <a:pt x="29" y="33"/>
                  </a:cubicBezTo>
                  <a:cubicBezTo>
                    <a:pt x="30" y="37"/>
                    <a:pt x="29" y="41"/>
                    <a:pt x="30" y="44"/>
                  </a:cubicBezTo>
                  <a:cubicBezTo>
                    <a:pt x="35" y="53"/>
                    <a:pt x="32" y="60"/>
                    <a:pt x="27" y="67"/>
                  </a:cubicBezTo>
                  <a:cubicBezTo>
                    <a:pt x="25" y="70"/>
                    <a:pt x="23" y="72"/>
                    <a:pt x="22" y="75"/>
                  </a:cubicBezTo>
                  <a:cubicBezTo>
                    <a:pt x="23" y="75"/>
                    <a:pt x="23" y="76"/>
                    <a:pt x="24" y="77"/>
                  </a:cubicBezTo>
                  <a:cubicBezTo>
                    <a:pt x="27" y="73"/>
                    <a:pt x="32" y="71"/>
                    <a:pt x="33" y="67"/>
                  </a:cubicBezTo>
                  <a:cubicBezTo>
                    <a:pt x="34" y="56"/>
                    <a:pt x="33" y="45"/>
                    <a:pt x="33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B6389C04-000A-41B4-99DA-A4507B51D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6863" y="959611"/>
              <a:ext cx="406201" cy="312819"/>
            </a:xfrm>
            <a:custGeom>
              <a:avLst/>
              <a:gdLst>
                <a:gd name="T0" fmla="*/ 17 w 150"/>
                <a:gd name="T1" fmla="*/ 93 h 116"/>
                <a:gd name="T2" fmla="*/ 0 w 150"/>
                <a:gd name="T3" fmla="*/ 88 h 116"/>
                <a:gd name="T4" fmla="*/ 46 w 150"/>
                <a:gd name="T5" fmla="*/ 0 h 116"/>
                <a:gd name="T6" fmla="*/ 50 w 150"/>
                <a:gd name="T7" fmla="*/ 0 h 116"/>
                <a:gd name="T8" fmla="*/ 56 w 150"/>
                <a:gd name="T9" fmla="*/ 38 h 116"/>
                <a:gd name="T10" fmla="*/ 66 w 150"/>
                <a:gd name="T11" fmla="*/ 89 h 116"/>
                <a:gd name="T12" fmla="*/ 73 w 150"/>
                <a:gd name="T13" fmla="*/ 99 h 116"/>
                <a:gd name="T14" fmla="*/ 78 w 150"/>
                <a:gd name="T15" fmla="*/ 89 h 116"/>
                <a:gd name="T16" fmla="*/ 84 w 150"/>
                <a:gd name="T17" fmla="*/ 33 h 116"/>
                <a:gd name="T18" fmla="*/ 81 w 150"/>
                <a:gd name="T19" fmla="*/ 9 h 116"/>
                <a:gd name="T20" fmla="*/ 123 w 150"/>
                <a:gd name="T21" fmla="*/ 19 h 116"/>
                <a:gd name="T22" fmla="*/ 146 w 150"/>
                <a:gd name="T23" fmla="*/ 73 h 116"/>
                <a:gd name="T24" fmla="*/ 90 w 150"/>
                <a:gd name="T25" fmla="*/ 109 h 116"/>
                <a:gd name="T26" fmla="*/ 56 w 150"/>
                <a:gd name="T27" fmla="*/ 102 h 116"/>
                <a:gd name="T28" fmla="*/ 42 w 150"/>
                <a:gd name="T29" fmla="*/ 98 h 116"/>
                <a:gd name="T30" fmla="*/ 48 w 150"/>
                <a:gd name="T31" fmla="*/ 74 h 116"/>
                <a:gd name="T32" fmla="*/ 24 w 150"/>
                <a:gd name="T33" fmla="*/ 64 h 116"/>
                <a:gd name="T34" fmla="*/ 17 w 150"/>
                <a:gd name="T35" fmla="*/ 93 h 116"/>
                <a:gd name="T36" fmla="*/ 134 w 150"/>
                <a:gd name="T37" fmla="*/ 63 h 116"/>
                <a:gd name="T38" fmla="*/ 125 w 150"/>
                <a:gd name="T39" fmla="*/ 36 h 116"/>
                <a:gd name="T40" fmla="*/ 107 w 150"/>
                <a:gd name="T41" fmla="*/ 22 h 116"/>
                <a:gd name="T42" fmla="*/ 99 w 150"/>
                <a:gd name="T43" fmla="*/ 27 h 116"/>
                <a:gd name="T44" fmla="*/ 93 w 150"/>
                <a:gd name="T45" fmla="*/ 96 h 116"/>
                <a:gd name="T46" fmla="*/ 97 w 150"/>
                <a:gd name="T47" fmla="*/ 103 h 116"/>
                <a:gd name="T48" fmla="*/ 121 w 150"/>
                <a:gd name="T49" fmla="*/ 96 h 116"/>
                <a:gd name="T50" fmla="*/ 134 w 150"/>
                <a:gd name="T51" fmla="*/ 63 h 116"/>
                <a:gd name="T52" fmla="*/ 44 w 150"/>
                <a:gd name="T53" fmla="*/ 26 h 116"/>
                <a:gd name="T54" fmla="*/ 42 w 150"/>
                <a:gd name="T55" fmla="*/ 25 h 116"/>
                <a:gd name="T56" fmla="*/ 27 w 150"/>
                <a:gd name="T57" fmla="*/ 51 h 116"/>
                <a:gd name="T58" fmla="*/ 49 w 150"/>
                <a:gd name="T59" fmla="*/ 58 h 116"/>
                <a:gd name="T60" fmla="*/ 44 w 150"/>
                <a:gd name="T61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16">
                  <a:moveTo>
                    <a:pt x="17" y="93"/>
                  </a:moveTo>
                  <a:cubicBezTo>
                    <a:pt x="11" y="91"/>
                    <a:pt x="6" y="90"/>
                    <a:pt x="0" y="88"/>
                  </a:cubicBezTo>
                  <a:cubicBezTo>
                    <a:pt x="15" y="58"/>
                    <a:pt x="31" y="29"/>
                    <a:pt x="46" y="0"/>
                  </a:cubicBezTo>
                  <a:cubicBezTo>
                    <a:pt x="47" y="0"/>
                    <a:pt x="48" y="0"/>
                    <a:pt x="50" y="0"/>
                  </a:cubicBezTo>
                  <a:cubicBezTo>
                    <a:pt x="52" y="13"/>
                    <a:pt x="54" y="25"/>
                    <a:pt x="56" y="38"/>
                  </a:cubicBezTo>
                  <a:cubicBezTo>
                    <a:pt x="59" y="55"/>
                    <a:pt x="62" y="72"/>
                    <a:pt x="66" y="89"/>
                  </a:cubicBezTo>
                  <a:cubicBezTo>
                    <a:pt x="67" y="93"/>
                    <a:pt x="70" y="96"/>
                    <a:pt x="73" y="99"/>
                  </a:cubicBezTo>
                  <a:cubicBezTo>
                    <a:pt x="75" y="96"/>
                    <a:pt x="78" y="93"/>
                    <a:pt x="78" y="89"/>
                  </a:cubicBezTo>
                  <a:cubicBezTo>
                    <a:pt x="81" y="70"/>
                    <a:pt x="83" y="52"/>
                    <a:pt x="84" y="33"/>
                  </a:cubicBezTo>
                  <a:cubicBezTo>
                    <a:pt x="85" y="26"/>
                    <a:pt x="83" y="19"/>
                    <a:pt x="81" y="9"/>
                  </a:cubicBezTo>
                  <a:cubicBezTo>
                    <a:pt x="95" y="12"/>
                    <a:pt x="110" y="14"/>
                    <a:pt x="123" y="19"/>
                  </a:cubicBezTo>
                  <a:cubicBezTo>
                    <a:pt x="141" y="27"/>
                    <a:pt x="150" y="51"/>
                    <a:pt x="146" y="73"/>
                  </a:cubicBezTo>
                  <a:cubicBezTo>
                    <a:pt x="140" y="104"/>
                    <a:pt x="121" y="116"/>
                    <a:pt x="90" y="109"/>
                  </a:cubicBezTo>
                  <a:cubicBezTo>
                    <a:pt x="79" y="107"/>
                    <a:pt x="67" y="105"/>
                    <a:pt x="56" y="102"/>
                  </a:cubicBezTo>
                  <a:cubicBezTo>
                    <a:pt x="51" y="101"/>
                    <a:pt x="47" y="100"/>
                    <a:pt x="42" y="98"/>
                  </a:cubicBezTo>
                  <a:cubicBezTo>
                    <a:pt x="50" y="91"/>
                    <a:pt x="54" y="79"/>
                    <a:pt x="48" y="74"/>
                  </a:cubicBezTo>
                  <a:cubicBezTo>
                    <a:pt x="42" y="68"/>
                    <a:pt x="32" y="65"/>
                    <a:pt x="24" y="64"/>
                  </a:cubicBezTo>
                  <a:cubicBezTo>
                    <a:pt x="18" y="64"/>
                    <a:pt x="15" y="79"/>
                    <a:pt x="17" y="93"/>
                  </a:cubicBezTo>
                  <a:close/>
                  <a:moveTo>
                    <a:pt x="134" y="63"/>
                  </a:moveTo>
                  <a:cubicBezTo>
                    <a:pt x="131" y="53"/>
                    <a:pt x="130" y="43"/>
                    <a:pt x="125" y="36"/>
                  </a:cubicBezTo>
                  <a:cubicBezTo>
                    <a:pt x="121" y="30"/>
                    <a:pt x="113" y="26"/>
                    <a:pt x="107" y="22"/>
                  </a:cubicBezTo>
                  <a:cubicBezTo>
                    <a:pt x="105" y="21"/>
                    <a:pt x="99" y="25"/>
                    <a:pt x="99" y="27"/>
                  </a:cubicBezTo>
                  <a:cubicBezTo>
                    <a:pt x="97" y="50"/>
                    <a:pt x="95" y="73"/>
                    <a:pt x="93" y="96"/>
                  </a:cubicBezTo>
                  <a:cubicBezTo>
                    <a:pt x="93" y="98"/>
                    <a:pt x="95" y="102"/>
                    <a:pt x="97" y="103"/>
                  </a:cubicBezTo>
                  <a:cubicBezTo>
                    <a:pt x="104" y="107"/>
                    <a:pt x="118" y="104"/>
                    <a:pt x="121" y="96"/>
                  </a:cubicBezTo>
                  <a:cubicBezTo>
                    <a:pt x="126" y="85"/>
                    <a:pt x="130" y="74"/>
                    <a:pt x="134" y="63"/>
                  </a:cubicBezTo>
                  <a:close/>
                  <a:moveTo>
                    <a:pt x="44" y="26"/>
                  </a:moveTo>
                  <a:cubicBezTo>
                    <a:pt x="43" y="25"/>
                    <a:pt x="43" y="25"/>
                    <a:pt x="42" y="25"/>
                  </a:cubicBezTo>
                  <a:cubicBezTo>
                    <a:pt x="37" y="34"/>
                    <a:pt x="32" y="42"/>
                    <a:pt x="27" y="51"/>
                  </a:cubicBezTo>
                  <a:cubicBezTo>
                    <a:pt x="34" y="54"/>
                    <a:pt x="41" y="56"/>
                    <a:pt x="49" y="58"/>
                  </a:cubicBezTo>
                  <a:cubicBezTo>
                    <a:pt x="47" y="46"/>
                    <a:pt x="45" y="36"/>
                    <a:pt x="4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9FB31A9C-5AED-46D4-98F0-83AAB3200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430" y="436688"/>
              <a:ext cx="333830" cy="415538"/>
            </a:xfrm>
            <a:custGeom>
              <a:avLst/>
              <a:gdLst>
                <a:gd name="T0" fmla="*/ 53 w 123"/>
                <a:gd name="T1" fmla="*/ 111 h 154"/>
                <a:gd name="T2" fmla="*/ 44 w 123"/>
                <a:gd name="T3" fmla="*/ 122 h 154"/>
                <a:gd name="T4" fmla="*/ 0 w 123"/>
                <a:gd name="T5" fmla="*/ 80 h 154"/>
                <a:gd name="T6" fmla="*/ 12 w 123"/>
                <a:gd name="T7" fmla="*/ 64 h 154"/>
                <a:gd name="T8" fmla="*/ 43 w 123"/>
                <a:gd name="T9" fmla="*/ 0 h 154"/>
                <a:gd name="T10" fmla="*/ 81 w 123"/>
                <a:gd name="T11" fmla="*/ 38 h 154"/>
                <a:gd name="T12" fmla="*/ 75 w 123"/>
                <a:gd name="T13" fmla="*/ 57 h 154"/>
                <a:gd name="T14" fmla="*/ 51 w 123"/>
                <a:gd name="T15" fmla="*/ 19 h 154"/>
                <a:gd name="T16" fmla="*/ 42 w 123"/>
                <a:gd name="T17" fmla="*/ 49 h 154"/>
                <a:gd name="T18" fmla="*/ 66 w 123"/>
                <a:gd name="T19" fmla="*/ 60 h 154"/>
                <a:gd name="T20" fmla="*/ 67 w 123"/>
                <a:gd name="T21" fmla="*/ 62 h 154"/>
                <a:gd name="T22" fmla="*/ 53 w 123"/>
                <a:gd name="T23" fmla="*/ 88 h 154"/>
                <a:gd name="T24" fmla="*/ 49 w 123"/>
                <a:gd name="T25" fmla="*/ 87 h 154"/>
                <a:gd name="T26" fmla="*/ 34 w 123"/>
                <a:gd name="T27" fmla="*/ 56 h 154"/>
                <a:gd name="T28" fmla="*/ 23 w 123"/>
                <a:gd name="T29" fmla="*/ 88 h 154"/>
                <a:gd name="T30" fmla="*/ 61 w 123"/>
                <a:gd name="T31" fmla="*/ 100 h 154"/>
                <a:gd name="T32" fmla="*/ 68 w 123"/>
                <a:gd name="T33" fmla="*/ 131 h 154"/>
                <a:gd name="T34" fmla="*/ 81 w 123"/>
                <a:gd name="T35" fmla="*/ 140 h 154"/>
                <a:gd name="T36" fmla="*/ 88 w 123"/>
                <a:gd name="T37" fmla="*/ 125 h 154"/>
                <a:gd name="T38" fmla="*/ 78 w 123"/>
                <a:gd name="T39" fmla="*/ 85 h 154"/>
                <a:gd name="T40" fmla="*/ 77 w 123"/>
                <a:gd name="T41" fmla="*/ 67 h 154"/>
                <a:gd name="T42" fmla="*/ 88 w 123"/>
                <a:gd name="T43" fmla="*/ 53 h 154"/>
                <a:gd name="T44" fmla="*/ 106 w 123"/>
                <a:gd name="T45" fmla="*/ 57 h 154"/>
                <a:gd name="T46" fmla="*/ 123 w 123"/>
                <a:gd name="T47" fmla="*/ 74 h 154"/>
                <a:gd name="T48" fmla="*/ 114 w 123"/>
                <a:gd name="T49" fmla="*/ 98 h 154"/>
                <a:gd name="T50" fmla="*/ 110 w 123"/>
                <a:gd name="T51" fmla="*/ 97 h 154"/>
                <a:gd name="T52" fmla="*/ 110 w 123"/>
                <a:gd name="T53" fmla="*/ 90 h 154"/>
                <a:gd name="T54" fmla="*/ 109 w 123"/>
                <a:gd name="T55" fmla="*/ 76 h 154"/>
                <a:gd name="T56" fmla="*/ 96 w 123"/>
                <a:gd name="T57" fmla="*/ 63 h 154"/>
                <a:gd name="T58" fmla="*/ 92 w 123"/>
                <a:gd name="T59" fmla="*/ 79 h 154"/>
                <a:gd name="T60" fmla="*/ 100 w 123"/>
                <a:gd name="T61" fmla="*/ 113 h 154"/>
                <a:gd name="T62" fmla="*/ 103 w 123"/>
                <a:gd name="T63" fmla="*/ 130 h 154"/>
                <a:gd name="T64" fmla="*/ 87 w 123"/>
                <a:gd name="T65" fmla="*/ 151 h 154"/>
                <a:gd name="T66" fmla="*/ 65 w 123"/>
                <a:gd name="T67" fmla="*/ 141 h 154"/>
                <a:gd name="T68" fmla="*/ 52 w 123"/>
                <a:gd name="T69" fmla="*/ 130 h 154"/>
                <a:gd name="T70" fmla="*/ 50 w 123"/>
                <a:gd name="T71" fmla="*/ 132 h 154"/>
                <a:gd name="T72" fmla="*/ 55 w 123"/>
                <a:gd name="T73" fmla="*/ 113 h 154"/>
                <a:gd name="T74" fmla="*/ 53 w 123"/>
                <a:gd name="T75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54">
                  <a:moveTo>
                    <a:pt x="53" y="111"/>
                  </a:moveTo>
                  <a:cubicBezTo>
                    <a:pt x="50" y="115"/>
                    <a:pt x="48" y="118"/>
                    <a:pt x="44" y="122"/>
                  </a:cubicBezTo>
                  <a:cubicBezTo>
                    <a:pt x="29" y="107"/>
                    <a:pt x="14" y="93"/>
                    <a:pt x="0" y="80"/>
                  </a:cubicBezTo>
                  <a:cubicBezTo>
                    <a:pt x="5" y="74"/>
                    <a:pt x="10" y="69"/>
                    <a:pt x="12" y="64"/>
                  </a:cubicBezTo>
                  <a:cubicBezTo>
                    <a:pt x="23" y="43"/>
                    <a:pt x="32" y="23"/>
                    <a:pt x="43" y="0"/>
                  </a:cubicBezTo>
                  <a:cubicBezTo>
                    <a:pt x="56" y="14"/>
                    <a:pt x="70" y="25"/>
                    <a:pt x="81" y="38"/>
                  </a:cubicBezTo>
                  <a:cubicBezTo>
                    <a:pt x="87" y="45"/>
                    <a:pt x="81" y="51"/>
                    <a:pt x="75" y="57"/>
                  </a:cubicBezTo>
                  <a:cubicBezTo>
                    <a:pt x="76" y="38"/>
                    <a:pt x="64" y="30"/>
                    <a:pt x="51" y="19"/>
                  </a:cubicBezTo>
                  <a:cubicBezTo>
                    <a:pt x="47" y="30"/>
                    <a:pt x="40" y="40"/>
                    <a:pt x="42" y="49"/>
                  </a:cubicBezTo>
                  <a:cubicBezTo>
                    <a:pt x="43" y="57"/>
                    <a:pt x="53" y="65"/>
                    <a:pt x="66" y="60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3" y="71"/>
                    <a:pt x="58" y="79"/>
                    <a:pt x="53" y="88"/>
                  </a:cubicBezTo>
                  <a:cubicBezTo>
                    <a:pt x="52" y="88"/>
                    <a:pt x="51" y="87"/>
                    <a:pt x="49" y="87"/>
                  </a:cubicBezTo>
                  <a:cubicBezTo>
                    <a:pt x="55" y="71"/>
                    <a:pt x="45" y="64"/>
                    <a:pt x="34" y="56"/>
                  </a:cubicBezTo>
                  <a:cubicBezTo>
                    <a:pt x="29" y="67"/>
                    <a:pt x="17" y="76"/>
                    <a:pt x="23" y="88"/>
                  </a:cubicBezTo>
                  <a:cubicBezTo>
                    <a:pt x="30" y="104"/>
                    <a:pt x="44" y="112"/>
                    <a:pt x="61" y="100"/>
                  </a:cubicBezTo>
                  <a:cubicBezTo>
                    <a:pt x="63" y="111"/>
                    <a:pt x="65" y="121"/>
                    <a:pt x="68" y="131"/>
                  </a:cubicBezTo>
                  <a:cubicBezTo>
                    <a:pt x="69" y="137"/>
                    <a:pt x="73" y="143"/>
                    <a:pt x="81" y="140"/>
                  </a:cubicBezTo>
                  <a:cubicBezTo>
                    <a:pt x="88" y="138"/>
                    <a:pt x="89" y="131"/>
                    <a:pt x="88" y="125"/>
                  </a:cubicBezTo>
                  <a:cubicBezTo>
                    <a:pt x="85" y="112"/>
                    <a:pt x="81" y="99"/>
                    <a:pt x="78" y="85"/>
                  </a:cubicBezTo>
                  <a:cubicBezTo>
                    <a:pt x="77" y="79"/>
                    <a:pt x="76" y="73"/>
                    <a:pt x="77" y="67"/>
                  </a:cubicBezTo>
                  <a:cubicBezTo>
                    <a:pt x="79" y="62"/>
                    <a:pt x="83" y="56"/>
                    <a:pt x="88" y="53"/>
                  </a:cubicBezTo>
                  <a:cubicBezTo>
                    <a:pt x="94" y="50"/>
                    <a:pt x="101" y="52"/>
                    <a:pt x="106" y="57"/>
                  </a:cubicBezTo>
                  <a:cubicBezTo>
                    <a:pt x="111" y="62"/>
                    <a:pt x="116" y="67"/>
                    <a:pt x="123" y="74"/>
                  </a:cubicBezTo>
                  <a:cubicBezTo>
                    <a:pt x="120" y="80"/>
                    <a:pt x="117" y="89"/>
                    <a:pt x="114" y="98"/>
                  </a:cubicBezTo>
                  <a:cubicBezTo>
                    <a:pt x="113" y="98"/>
                    <a:pt x="111" y="98"/>
                    <a:pt x="110" y="97"/>
                  </a:cubicBezTo>
                  <a:cubicBezTo>
                    <a:pt x="110" y="95"/>
                    <a:pt x="110" y="92"/>
                    <a:pt x="110" y="90"/>
                  </a:cubicBezTo>
                  <a:cubicBezTo>
                    <a:pt x="110" y="85"/>
                    <a:pt x="110" y="81"/>
                    <a:pt x="109" y="76"/>
                  </a:cubicBezTo>
                  <a:cubicBezTo>
                    <a:pt x="108" y="68"/>
                    <a:pt x="100" y="61"/>
                    <a:pt x="96" y="63"/>
                  </a:cubicBezTo>
                  <a:cubicBezTo>
                    <a:pt x="88" y="66"/>
                    <a:pt x="90" y="73"/>
                    <a:pt x="92" y="79"/>
                  </a:cubicBezTo>
                  <a:cubicBezTo>
                    <a:pt x="94" y="90"/>
                    <a:pt x="98" y="101"/>
                    <a:pt x="100" y="113"/>
                  </a:cubicBezTo>
                  <a:cubicBezTo>
                    <a:pt x="102" y="118"/>
                    <a:pt x="103" y="125"/>
                    <a:pt x="103" y="130"/>
                  </a:cubicBezTo>
                  <a:cubicBezTo>
                    <a:pt x="102" y="140"/>
                    <a:pt x="97" y="148"/>
                    <a:pt x="87" y="151"/>
                  </a:cubicBezTo>
                  <a:cubicBezTo>
                    <a:pt x="77" y="154"/>
                    <a:pt x="71" y="148"/>
                    <a:pt x="65" y="141"/>
                  </a:cubicBezTo>
                  <a:cubicBezTo>
                    <a:pt x="61" y="137"/>
                    <a:pt x="56" y="134"/>
                    <a:pt x="52" y="130"/>
                  </a:cubicBezTo>
                  <a:cubicBezTo>
                    <a:pt x="51" y="131"/>
                    <a:pt x="51" y="131"/>
                    <a:pt x="50" y="132"/>
                  </a:cubicBezTo>
                  <a:cubicBezTo>
                    <a:pt x="51" y="125"/>
                    <a:pt x="53" y="119"/>
                    <a:pt x="55" y="113"/>
                  </a:cubicBezTo>
                  <a:cubicBezTo>
                    <a:pt x="54" y="112"/>
                    <a:pt x="53" y="112"/>
                    <a:pt x="53" y="11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486B5D88-CAE9-4CF5-B4B6-5AB74FE28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298" y="-219302"/>
              <a:ext cx="308152" cy="462228"/>
            </a:xfrm>
            <a:custGeom>
              <a:avLst/>
              <a:gdLst>
                <a:gd name="T0" fmla="*/ 53 w 114"/>
                <a:gd name="T1" fmla="*/ 0 h 171"/>
                <a:gd name="T2" fmla="*/ 73 w 114"/>
                <a:gd name="T3" fmla="*/ 13 h 171"/>
                <a:gd name="T4" fmla="*/ 72 w 114"/>
                <a:gd name="T5" fmla="*/ 15 h 171"/>
                <a:gd name="T6" fmla="*/ 63 w 114"/>
                <a:gd name="T7" fmla="*/ 17 h 171"/>
                <a:gd name="T8" fmla="*/ 46 w 114"/>
                <a:gd name="T9" fmla="*/ 38 h 171"/>
                <a:gd name="T10" fmla="*/ 58 w 114"/>
                <a:gd name="T11" fmla="*/ 45 h 171"/>
                <a:gd name="T12" fmla="*/ 78 w 114"/>
                <a:gd name="T13" fmla="*/ 33 h 171"/>
                <a:gd name="T14" fmla="*/ 111 w 114"/>
                <a:gd name="T15" fmla="*/ 48 h 171"/>
                <a:gd name="T16" fmla="*/ 95 w 114"/>
                <a:gd name="T17" fmla="*/ 93 h 171"/>
                <a:gd name="T18" fmla="*/ 88 w 114"/>
                <a:gd name="T19" fmla="*/ 95 h 171"/>
                <a:gd name="T20" fmla="*/ 85 w 114"/>
                <a:gd name="T21" fmla="*/ 124 h 171"/>
                <a:gd name="T22" fmla="*/ 66 w 114"/>
                <a:gd name="T23" fmla="*/ 159 h 171"/>
                <a:gd name="T24" fmla="*/ 59 w 114"/>
                <a:gd name="T25" fmla="*/ 171 h 171"/>
                <a:gd name="T26" fmla="*/ 42 w 114"/>
                <a:gd name="T27" fmla="*/ 142 h 171"/>
                <a:gd name="T28" fmla="*/ 20 w 114"/>
                <a:gd name="T29" fmla="*/ 120 h 171"/>
                <a:gd name="T30" fmla="*/ 0 w 114"/>
                <a:gd name="T31" fmla="*/ 115 h 171"/>
                <a:gd name="T32" fmla="*/ 33 w 114"/>
                <a:gd name="T33" fmla="*/ 52 h 171"/>
                <a:gd name="T34" fmla="*/ 47 w 114"/>
                <a:gd name="T35" fmla="*/ 68 h 171"/>
                <a:gd name="T36" fmla="*/ 29 w 114"/>
                <a:gd name="T37" fmla="*/ 75 h 171"/>
                <a:gd name="T38" fmla="*/ 20 w 114"/>
                <a:gd name="T39" fmla="*/ 93 h 171"/>
                <a:gd name="T40" fmla="*/ 35 w 114"/>
                <a:gd name="T41" fmla="*/ 115 h 171"/>
                <a:gd name="T42" fmla="*/ 39 w 114"/>
                <a:gd name="T43" fmla="*/ 115 h 171"/>
                <a:gd name="T44" fmla="*/ 52 w 114"/>
                <a:gd name="T45" fmla="*/ 82 h 171"/>
                <a:gd name="T46" fmla="*/ 65 w 114"/>
                <a:gd name="T47" fmla="*/ 96 h 171"/>
                <a:gd name="T48" fmla="*/ 47 w 114"/>
                <a:gd name="T49" fmla="*/ 115 h 171"/>
                <a:gd name="T50" fmla="*/ 50 w 114"/>
                <a:gd name="T51" fmla="*/ 124 h 171"/>
                <a:gd name="T52" fmla="*/ 65 w 114"/>
                <a:gd name="T53" fmla="*/ 141 h 171"/>
                <a:gd name="T54" fmla="*/ 75 w 114"/>
                <a:gd name="T55" fmla="*/ 83 h 171"/>
                <a:gd name="T56" fmla="*/ 85 w 114"/>
                <a:gd name="T57" fmla="*/ 81 h 171"/>
                <a:gd name="T58" fmla="*/ 102 w 114"/>
                <a:gd name="T59" fmla="*/ 66 h 171"/>
                <a:gd name="T60" fmla="*/ 97 w 114"/>
                <a:gd name="T61" fmla="*/ 48 h 171"/>
                <a:gd name="T62" fmla="*/ 82 w 114"/>
                <a:gd name="T63" fmla="*/ 51 h 171"/>
                <a:gd name="T64" fmla="*/ 72 w 114"/>
                <a:gd name="T65" fmla="*/ 58 h 171"/>
                <a:gd name="T66" fmla="*/ 47 w 114"/>
                <a:gd name="T67" fmla="*/ 61 h 171"/>
                <a:gd name="T68" fmla="*/ 38 w 114"/>
                <a:gd name="T69" fmla="*/ 33 h 171"/>
                <a:gd name="T70" fmla="*/ 53 w 114"/>
                <a:gd name="T7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71">
                  <a:moveTo>
                    <a:pt x="53" y="0"/>
                  </a:moveTo>
                  <a:cubicBezTo>
                    <a:pt x="60" y="5"/>
                    <a:pt x="66" y="9"/>
                    <a:pt x="73" y="13"/>
                  </a:cubicBezTo>
                  <a:cubicBezTo>
                    <a:pt x="73" y="13"/>
                    <a:pt x="72" y="14"/>
                    <a:pt x="72" y="15"/>
                  </a:cubicBezTo>
                  <a:cubicBezTo>
                    <a:pt x="69" y="16"/>
                    <a:pt x="66" y="17"/>
                    <a:pt x="63" y="17"/>
                  </a:cubicBezTo>
                  <a:cubicBezTo>
                    <a:pt x="51" y="18"/>
                    <a:pt x="45" y="26"/>
                    <a:pt x="46" y="38"/>
                  </a:cubicBezTo>
                  <a:cubicBezTo>
                    <a:pt x="47" y="46"/>
                    <a:pt x="51" y="49"/>
                    <a:pt x="58" y="45"/>
                  </a:cubicBezTo>
                  <a:cubicBezTo>
                    <a:pt x="65" y="42"/>
                    <a:pt x="71" y="37"/>
                    <a:pt x="78" y="33"/>
                  </a:cubicBezTo>
                  <a:cubicBezTo>
                    <a:pt x="94" y="22"/>
                    <a:pt x="109" y="29"/>
                    <a:pt x="111" y="48"/>
                  </a:cubicBezTo>
                  <a:cubicBezTo>
                    <a:pt x="114" y="66"/>
                    <a:pt x="104" y="80"/>
                    <a:pt x="95" y="93"/>
                  </a:cubicBezTo>
                  <a:cubicBezTo>
                    <a:pt x="95" y="95"/>
                    <a:pt x="91" y="95"/>
                    <a:pt x="88" y="95"/>
                  </a:cubicBezTo>
                  <a:cubicBezTo>
                    <a:pt x="93" y="105"/>
                    <a:pt x="91" y="114"/>
                    <a:pt x="85" y="124"/>
                  </a:cubicBezTo>
                  <a:cubicBezTo>
                    <a:pt x="78" y="135"/>
                    <a:pt x="73" y="147"/>
                    <a:pt x="66" y="159"/>
                  </a:cubicBezTo>
                  <a:cubicBezTo>
                    <a:pt x="65" y="162"/>
                    <a:pt x="63" y="165"/>
                    <a:pt x="59" y="171"/>
                  </a:cubicBezTo>
                  <a:cubicBezTo>
                    <a:pt x="59" y="156"/>
                    <a:pt x="50" y="149"/>
                    <a:pt x="42" y="142"/>
                  </a:cubicBezTo>
                  <a:cubicBezTo>
                    <a:pt x="35" y="135"/>
                    <a:pt x="27" y="128"/>
                    <a:pt x="20" y="120"/>
                  </a:cubicBezTo>
                  <a:cubicBezTo>
                    <a:pt x="15" y="115"/>
                    <a:pt x="9" y="111"/>
                    <a:pt x="0" y="115"/>
                  </a:cubicBezTo>
                  <a:cubicBezTo>
                    <a:pt x="11" y="94"/>
                    <a:pt x="22" y="73"/>
                    <a:pt x="33" y="52"/>
                  </a:cubicBezTo>
                  <a:cubicBezTo>
                    <a:pt x="38" y="58"/>
                    <a:pt x="42" y="62"/>
                    <a:pt x="47" y="68"/>
                  </a:cubicBezTo>
                  <a:cubicBezTo>
                    <a:pt x="40" y="68"/>
                    <a:pt x="32" y="66"/>
                    <a:pt x="29" y="75"/>
                  </a:cubicBezTo>
                  <a:cubicBezTo>
                    <a:pt x="26" y="81"/>
                    <a:pt x="19" y="88"/>
                    <a:pt x="20" y="93"/>
                  </a:cubicBezTo>
                  <a:cubicBezTo>
                    <a:pt x="22" y="101"/>
                    <a:pt x="30" y="108"/>
                    <a:pt x="35" y="115"/>
                  </a:cubicBezTo>
                  <a:cubicBezTo>
                    <a:pt x="36" y="115"/>
                    <a:pt x="38" y="115"/>
                    <a:pt x="39" y="115"/>
                  </a:cubicBezTo>
                  <a:cubicBezTo>
                    <a:pt x="43" y="104"/>
                    <a:pt x="48" y="93"/>
                    <a:pt x="52" y="82"/>
                  </a:cubicBezTo>
                  <a:cubicBezTo>
                    <a:pt x="55" y="86"/>
                    <a:pt x="60" y="91"/>
                    <a:pt x="65" y="96"/>
                  </a:cubicBezTo>
                  <a:cubicBezTo>
                    <a:pt x="53" y="98"/>
                    <a:pt x="50" y="107"/>
                    <a:pt x="47" y="115"/>
                  </a:cubicBezTo>
                  <a:cubicBezTo>
                    <a:pt x="46" y="117"/>
                    <a:pt x="48" y="122"/>
                    <a:pt x="50" y="124"/>
                  </a:cubicBezTo>
                  <a:cubicBezTo>
                    <a:pt x="54" y="130"/>
                    <a:pt x="59" y="135"/>
                    <a:pt x="65" y="141"/>
                  </a:cubicBezTo>
                  <a:cubicBezTo>
                    <a:pt x="82" y="124"/>
                    <a:pt x="81" y="104"/>
                    <a:pt x="75" y="83"/>
                  </a:cubicBezTo>
                  <a:cubicBezTo>
                    <a:pt x="79" y="82"/>
                    <a:pt x="82" y="82"/>
                    <a:pt x="85" y="81"/>
                  </a:cubicBezTo>
                  <a:cubicBezTo>
                    <a:pt x="94" y="80"/>
                    <a:pt x="101" y="75"/>
                    <a:pt x="102" y="66"/>
                  </a:cubicBezTo>
                  <a:cubicBezTo>
                    <a:pt x="103" y="60"/>
                    <a:pt x="101" y="53"/>
                    <a:pt x="97" y="48"/>
                  </a:cubicBezTo>
                  <a:cubicBezTo>
                    <a:pt x="96" y="46"/>
                    <a:pt x="87" y="49"/>
                    <a:pt x="82" y="51"/>
                  </a:cubicBezTo>
                  <a:cubicBezTo>
                    <a:pt x="79" y="52"/>
                    <a:pt x="76" y="55"/>
                    <a:pt x="72" y="58"/>
                  </a:cubicBezTo>
                  <a:cubicBezTo>
                    <a:pt x="64" y="64"/>
                    <a:pt x="56" y="67"/>
                    <a:pt x="47" y="61"/>
                  </a:cubicBezTo>
                  <a:cubicBezTo>
                    <a:pt x="39" y="56"/>
                    <a:pt x="34" y="43"/>
                    <a:pt x="38" y="33"/>
                  </a:cubicBezTo>
                  <a:cubicBezTo>
                    <a:pt x="42" y="22"/>
                    <a:pt x="47" y="12"/>
                    <a:pt x="53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3740D55-99AF-42AA-BB57-7FD92821D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3193" y="-1886119"/>
              <a:ext cx="403867" cy="214773"/>
            </a:xfrm>
            <a:custGeom>
              <a:avLst/>
              <a:gdLst>
                <a:gd name="T0" fmla="*/ 99 w 149"/>
                <a:gd name="T1" fmla="*/ 44 h 80"/>
                <a:gd name="T2" fmla="*/ 117 w 149"/>
                <a:gd name="T3" fmla="*/ 17 h 80"/>
                <a:gd name="T4" fmla="*/ 125 w 149"/>
                <a:gd name="T5" fmla="*/ 3 h 80"/>
                <a:gd name="T6" fmla="*/ 139 w 149"/>
                <a:gd name="T7" fmla="*/ 10 h 80"/>
                <a:gd name="T8" fmla="*/ 142 w 149"/>
                <a:gd name="T9" fmla="*/ 17 h 80"/>
                <a:gd name="T10" fmla="*/ 133 w 149"/>
                <a:gd name="T11" fmla="*/ 38 h 80"/>
                <a:gd name="T12" fmla="*/ 120 w 149"/>
                <a:gd name="T13" fmla="*/ 49 h 80"/>
                <a:gd name="T14" fmla="*/ 110 w 149"/>
                <a:gd name="T15" fmla="*/ 62 h 80"/>
                <a:gd name="T16" fmla="*/ 90 w 149"/>
                <a:gd name="T17" fmla="*/ 65 h 80"/>
                <a:gd name="T18" fmla="*/ 82 w 149"/>
                <a:gd name="T19" fmla="*/ 51 h 80"/>
                <a:gd name="T20" fmla="*/ 18 w 149"/>
                <a:gd name="T21" fmla="*/ 76 h 80"/>
                <a:gd name="T22" fmla="*/ 1 w 149"/>
                <a:gd name="T23" fmla="*/ 62 h 80"/>
                <a:gd name="T24" fmla="*/ 33 w 149"/>
                <a:gd name="T25" fmla="*/ 29 h 80"/>
                <a:gd name="T26" fmla="*/ 76 w 149"/>
                <a:gd name="T27" fmla="*/ 23 h 80"/>
                <a:gd name="T28" fmla="*/ 96 w 149"/>
                <a:gd name="T29" fmla="*/ 36 h 80"/>
                <a:gd name="T30" fmla="*/ 99 w 149"/>
                <a:gd name="T31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80">
                  <a:moveTo>
                    <a:pt x="99" y="44"/>
                  </a:moveTo>
                  <a:cubicBezTo>
                    <a:pt x="115" y="37"/>
                    <a:pt x="119" y="31"/>
                    <a:pt x="117" y="17"/>
                  </a:cubicBezTo>
                  <a:cubicBezTo>
                    <a:pt x="116" y="10"/>
                    <a:pt x="118" y="6"/>
                    <a:pt x="125" y="3"/>
                  </a:cubicBezTo>
                  <a:cubicBezTo>
                    <a:pt x="131" y="0"/>
                    <a:pt x="135" y="4"/>
                    <a:pt x="139" y="10"/>
                  </a:cubicBezTo>
                  <a:cubicBezTo>
                    <a:pt x="140" y="12"/>
                    <a:pt x="141" y="15"/>
                    <a:pt x="142" y="17"/>
                  </a:cubicBezTo>
                  <a:cubicBezTo>
                    <a:pt x="149" y="33"/>
                    <a:pt x="149" y="33"/>
                    <a:pt x="133" y="38"/>
                  </a:cubicBezTo>
                  <a:cubicBezTo>
                    <a:pt x="128" y="39"/>
                    <a:pt x="124" y="45"/>
                    <a:pt x="120" y="49"/>
                  </a:cubicBezTo>
                  <a:cubicBezTo>
                    <a:pt x="116" y="53"/>
                    <a:pt x="114" y="59"/>
                    <a:pt x="110" y="62"/>
                  </a:cubicBezTo>
                  <a:cubicBezTo>
                    <a:pt x="104" y="64"/>
                    <a:pt x="96" y="66"/>
                    <a:pt x="90" y="65"/>
                  </a:cubicBezTo>
                  <a:cubicBezTo>
                    <a:pt x="87" y="64"/>
                    <a:pt x="85" y="56"/>
                    <a:pt x="82" y="51"/>
                  </a:cubicBezTo>
                  <a:cubicBezTo>
                    <a:pt x="64" y="65"/>
                    <a:pt x="40" y="69"/>
                    <a:pt x="18" y="76"/>
                  </a:cubicBezTo>
                  <a:cubicBezTo>
                    <a:pt x="5" y="80"/>
                    <a:pt x="0" y="76"/>
                    <a:pt x="1" y="62"/>
                  </a:cubicBezTo>
                  <a:cubicBezTo>
                    <a:pt x="3" y="47"/>
                    <a:pt x="18" y="32"/>
                    <a:pt x="33" y="29"/>
                  </a:cubicBezTo>
                  <a:cubicBezTo>
                    <a:pt x="47" y="27"/>
                    <a:pt x="62" y="25"/>
                    <a:pt x="76" y="23"/>
                  </a:cubicBezTo>
                  <a:cubicBezTo>
                    <a:pt x="90" y="21"/>
                    <a:pt x="92" y="22"/>
                    <a:pt x="96" y="36"/>
                  </a:cubicBezTo>
                  <a:cubicBezTo>
                    <a:pt x="97" y="39"/>
                    <a:pt x="98" y="41"/>
                    <a:pt x="99" y="4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75463E3C-A6BF-46D6-A123-0FD7DB2A3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316" y="182229"/>
              <a:ext cx="324495" cy="424876"/>
            </a:xfrm>
            <a:custGeom>
              <a:avLst/>
              <a:gdLst>
                <a:gd name="T0" fmla="*/ 52 w 120"/>
                <a:gd name="T1" fmla="*/ 0 h 157"/>
                <a:gd name="T2" fmla="*/ 70 w 120"/>
                <a:gd name="T3" fmla="*/ 24 h 157"/>
                <a:gd name="T4" fmla="*/ 55 w 120"/>
                <a:gd name="T5" fmla="*/ 39 h 157"/>
                <a:gd name="T6" fmla="*/ 28 w 120"/>
                <a:gd name="T7" fmla="*/ 76 h 157"/>
                <a:gd name="T8" fmla="*/ 30 w 120"/>
                <a:gd name="T9" fmla="*/ 98 h 157"/>
                <a:gd name="T10" fmla="*/ 72 w 120"/>
                <a:gd name="T11" fmla="*/ 32 h 157"/>
                <a:gd name="T12" fmla="*/ 85 w 120"/>
                <a:gd name="T13" fmla="*/ 54 h 157"/>
                <a:gd name="T14" fmla="*/ 83 w 120"/>
                <a:gd name="T15" fmla="*/ 112 h 157"/>
                <a:gd name="T16" fmla="*/ 83 w 120"/>
                <a:gd name="T17" fmla="*/ 122 h 157"/>
                <a:gd name="T18" fmla="*/ 107 w 120"/>
                <a:gd name="T19" fmla="*/ 71 h 157"/>
                <a:gd name="T20" fmla="*/ 120 w 120"/>
                <a:gd name="T21" fmla="*/ 89 h 157"/>
                <a:gd name="T22" fmla="*/ 69 w 120"/>
                <a:gd name="T23" fmla="*/ 157 h 157"/>
                <a:gd name="T24" fmla="*/ 66 w 120"/>
                <a:gd name="T25" fmla="*/ 156 h 157"/>
                <a:gd name="T26" fmla="*/ 70 w 120"/>
                <a:gd name="T27" fmla="*/ 66 h 157"/>
                <a:gd name="T28" fmla="*/ 67 w 120"/>
                <a:gd name="T29" fmla="*/ 65 h 157"/>
                <a:gd name="T30" fmla="*/ 42 w 120"/>
                <a:gd name="T31" fmla="*/ 104 h 157"/>
                <a:gd name="T32" fmla="*/ 39 w 120"/>
                <a:gd name="T33" fmla="*/ 122 h 157"/>
                <a:gd name="T34" fmla="*/ 0 w 120"/>
                <a:gd name="T35" fmla="*/ 69 h 157"/>
                <a:gd name="T36" fmla="*/ 22 w 120"/>
                <a:gd name="T37" fmla="*/ 58 h 157"/>
                <a:gd name="T38" fmla="*/ 45 w 120"/>
                <a:gd name="T39" fmla="*/ 27 h 157"/>
                <a:gd name="T40" fmla="*/ 48 w 120"/>
                <a:gd name="T41" fmla="*/ 2 h 157"/>
                <a:gd name="T42" fmla="*/ 52 w 120"/>
                <a:gd name="T4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57">
                  <a:moveTo>
                    <a:pt x="52" y="0"/>
                  </a:moveTo>
                  <a:cubicBezTo>
                    <a:pt x="58" y="9"/>
                    <a:pt x="65" y="17"/>
                    <a:pt x="70" y="24"/>
                  </a:cubicBezTo>
                  <a:cubicBezTo>
                    <a:pt x="65" y="29"/>
                    <a:pt x="59" y="33"/>
                    <a:pt x="55" y="39"/>
                  </a:cubicBezTo>
                  <a:cubicBezTo>
                    <a:pt x="46" y="51"/>
                    <a:pt x="37" y="63"/>
                    <a:pt x="28" y="76"/>
                  </a:cubicBezTo>
                  <a:cubicBezTo>
                    <a:pt x="21" y="85"/>
                    <a:pt x="22" y="89"/>
                    <a:pt x="30" y="98"/>
                  </a:cubicBezTo>
                  <a:cubicBezTo>
                    <a:pt x="44" y="90"/>
                    <a:pt x="71" y="47"/>
                    <a:pt x="72" y="32"/>
                  </a:cubicBezTo>
                  <a:cubicBezTo>
                    <a:pt x="81" y="38"/>
                    <a:pt x="85" y="45"/>
                    <a:pt x="85" y="54"/>
                  </a:cubicBezTo>
                  <a:cubicBezTo>
                    <a:pt x="84" y="73"/>
                    <a:pt x="84" y="93"/>
                    <a:pt x="83" y="112"/>
                  </a:cubicBezTo>
                  <a:cubicBezTo>
                    <a:pt x="83" y="115"/>
                    <a:pt x="83" y="118"/>
                    <a:pt x="83" y="122"/>
                  </a:cubicBezTo>
                  <a:cubicBezTo>
                    <a:pt x="95" y="112"/>
                    <a:pt x="106" y="90"/>
                    <a:pt x="107" y="71"/>
                  </a:cubicBezTo>
                  <a:cubicBezTo>
                    <a:pt x="113" y="79"/>
                    <a:pt x="117" y="85"/>
                    <a:pt x="120" y="89"/>
                  </a:cubicBezTo>
                  <a:cubicBezTo>
                    <a:pt x="103" y="112"/>
                    <a:pt x="86" y="135"/>
                    <a:pt x="69" y="157"/>
                  </a:cubicBezTo>
                  <a:cubicBezTo>
                    <a:pt x="68" y="157"/>
                    <a:pt x="67" y="157"/>
                    <a:pt x="66" y="156"/>
                  </a:cubicBezTo>
                  <a:cubicBezTo>
                    <a:pt x="67" y="126"/>
                    <a:pt x="69" y="96"/>
                    <a:pt x="70" y="66"/>
                  </a:cubicBezTo>
                  <a:cubicBezTo>
                    <a:pt x="69" y="66"/>
                    <a:pt x="68" y="66"/>
                    <a:pt x="67" y="65"/>
                  </a:cubicBezTo>
                  <a:cubicBezTo>
                    <a:pt x="59" y="78"/>
                    <a:pt x="50" y="91"/>
                    <a:pt x="42" y="104"/>
                  </a:cubicBezTo>
                  <a:cubicBezTo>
                    <a:pt x="40" y="108"/>
                    <a:pt x="42" y="115"/>
                    <a:pt x="39" y="122"/>
                  </a:cubicBezTo>
                  <a:cubicBezTo>
                    <a:pt x="27" y="105"/>
                    <a:pt x="14" y="88"/>
                    <a:pt x="0" y="69"/>
                  </a:cubicBezTo>
                  <a:cubicBezTo>
                    <a:pt x="13" y="72"/>
                    <a:pt x="17" y="65"/>
                    <a:pt x="22" y="58"/>
                  </a:cubicBezTo>
                  <a:cubicBezTo>
                    <a:pt x="29" y="47"/>
                    <a:pt x="37" y="37"/>
                    <a:pt x="45" y="27"/>
                  </a:cubicBezTo>
                  <a:cubicBezTo>
                    <a:pt x="51" y="19"/>
                    <a:pt x="56" y="12"/>
                    <a:pt x="48" y="2"/>
                  </a:cubicBezTo>
                  <a:cubicBezTo>
                    <a:pt x="49" y="1"/>
                    <a:pt x="51" y="1"/>
                    <a:pt x="5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09BA2452-6547-44D9-BDF1-29475F7A0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5049" y="-2924962"/>
              <a:ext cx="198432" cy="371184"/>
            </a:xfrm>
            <a:custGeom>
              <a:avLst/>
              <a:gdLst>
                <a:gd name="T0" fmla="*/ 61 w 73"/>
                <a:gd name="T1" fmla="*/ 76 h 138"/>
                <a:gd name="T2" fmla="*/ 70 w 73"/>
                <a:gd name="T3" fmla="*/ 70 h 138"/>
                <a:gd name="T4" fmla="*/ 72 w 73"/>
                <a:gd name="T5" fmla="*/ 71 h 138"/>
                <a:gd name="T6" fmla="*/ 67 w 73"/>
                <a:gd name="T7" fmla="*/ 84 h 138"/>
                <a:gd name="T8" fmla="*/ 63 w 73"/>
                <a:gd name="T9" fmla="*/ 110 h 138"/>
                <a:gd name="T10" fmla="*/ 57 w 73"/>
                <a:gd name="T11" fmla="*/ 138 h 138"/>
                <a:gd name="T12" fmla="*/ 47 w 73"/>
                <a:gd name="T13" fmla="*/ 118 h 138"/>
                <a:gd name="T14" fmla="*/ 36 w 73"/>
                <a:gd name="T15" fmla="*/ 116 h 138"/>
                <a:gd name="T16" fmla="*/ 19 w 73"/>
                <a:gd name="T17" fmla="*/ 128 h 138"/>
                <a:gd name="T18" fmla="*/ 31 w 73"/>
                <a:gd name="T19" fmla="*/ 88 h 138"/>
                <a:gd name="T20" fmla="*/ 37 w 73"/>
                <a:gd name="T21" fmla="*/ 99 h 138"/>
                <a:gd name="T22" fmla="*/ 45 w 73"/>
                <a:gd name="T23" fmla="*/ 89 h 138"/>
                <a:gd name="T24" fmla="*/ 36 w 73"/>
                <a:gd name="T25" fmla="*/ 77 h 138"/>
                <a:gd name="T26" fmla="*/ 10 w 73"/>
                <a:gd name="T27" fmla="*/ 79 h 138"/>
                <a:gd name="T28" fmla="*/ 3 w 73"/>
                <a:gd name="T29" fmla="*/ 70 h 138"/>
                <a:gd name="T30" fmla="*/ 10 w 73"/>
                <a:gd name="T31" fmla="*/ 57 h 138"/>
                <a:gd name="T32" fmla="*/ 48 w 73"/>
                <a:gd name="T33" fmla="*/ 8 h 138"/>
                <a:gd name="T34" fmla="*/ 69 w 73"/>
                <a:gd name="T35" fmla="*/ 9 h 138"/>
                <a:gd name="T36" fmla="*/ 64 w 73"/>
                <a:gd name="T37" fmla="*/ 19 h 138"/>
                <a:gd name="T38" fmla="*/ 23 w 73"/>
                <a:gd name="T39" fmla="*/ 61 h 138"/>
                <a:gd name="T40" fmla="*/ 49 w 73"/>
                <a:gd name="T41" fmla="*/ 56 h 138"/>
                <a:gd name="T42" fmla="*/ 73 w 73"/>
                <a:gd name="T43" fmla="*/ 56 h 138"/>
                <a:gd name="T44" fmla="*/ 59 w 73"/>
                <a:gd name="T45" fmla="*/ 74 h 138"/>
                <a:gd name="T46" fmla="*/ 61 w 73"/>
                <a:gd name="T47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38">
                  <a:moveTo>
                    <a:pt x="61" y="76"/>
                  </a:moveTo>
                  <a:cubicBezTo>
                    <a:pt x="64" y="74"/>
                    <a:pt x="67" y="72"/>
                    <a:pt x="70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0" y="76"/>
                    <a:pt x="69" y="80"/>
                    <a:pt x="67" y="84"/>
                  </a:cubicBezTo>
                  <a:cubicBezTo>
                    <a:pt x="61" y="92"/>
                    <a:pt x="60" y="100"/>
                    <a:pt x="63" y="110"/>
                  </a:cubicBezTo>
                  <a:cubicBezTo>
                    <a:pt x="66" y="123"/>
                    <a:pt x="65" y="126"/>
                    <a:pt x="57" y="138"/>
                  </a:cubicBezTo>
                  <a:cubicBezTo>
                    <a:pt x="53" y="131"/>
                    <a:pt x="50" y="125"/>
                    <a:pt x="47" y="118"/>
                  </a:cubicBezTo>
                  <a:cubicBezTo>
                    <a:pt x="44" y="113"/>
                    <a:pt x="41" y="112"/>
                    <a:pt x="36" y="116"/>
                  </a:cubicBezTo>
                  <a:cubicBezTo>
                    <a:pt x="30" y="120"/>
                    <a:pt x="24" y="124"/>
                    <a:pt x="19" y="128"/>
                  </a:cubicBezTo>
                  <a:cubicBezTo>
                    <a:pt x="4" y="112"/>
                    <a:pt x="8" y="100"/>
                    <a:pt x="31" y="88"/>
                  </a:cubicBezTo>
                  <a:cubicBezTo>
                    <a:pt x="33" y="91"/>
                    <a:pt x="34" y="94"/>
                    <a:pt x="37" y="99"/>
                  </a:cubicBezTo>
                  <a:cubicBezTo>
                    <a:pt x="40" y="95"/>
                    <a:pt x="44" y="93"/>
                    <a:pt x="45" y="89"/>
                  </a:cubicBezTo>
                  <a:cubicBezTo>
                    <a:pt x="48" y="82"/>
                    <a:pt x="44" y="76"/>
                    <a:pt x="36" y="77"/>
                  </a:cubicBezTo>
                  <a:cubicBezTo>
                    <a:pt x="27" y="77"/>
                    <a:pt x="18" y="78"/>
                    <a:pt x="10" y="79"/>
                  </a:cubicBezTo>
                  <a:cubicBezTo>
                    <a:pt x="2" y="80"/>
                    <a:pt x="0" y="76"/>
                    <a:pt x="3" y="70"/>
                  </a:cubicBezTo>
                  <a:cubicBezTo>
                    <a:pt x="4" y="65"/>
                    <a:pt x="7" y="61"/>
                    <a:pt x="10" y="57"/>
                  </a:cubicBezTo>
                  <a:cubicBezTo>
                    <a:pt x="23" y="40"/>
                    <a:pt x="36" y="24"/>
                    <a:pt x="48" y="8"/>
                  </a:cubicBezTo>
                  <a:cubicBezTo>
                    <a:pt x="55" y="0"/>
                    <a:pt x="65" y="0"/>
                    <a:pt x="69" y="9"/>
                  </a:cubicBezTo>
                  <a:cubicBezTo>
                    <a:pt x="70" y="12"/>
                    <a:pt x="66" y="16"/>
                    <a:pt x="64" y="19"/>
                  </a:cubicBezTo>
                  <a:cubicBezTo>
                    <a:pt x="51" y="33"/>
                    <a:pt x="38" y="46"/>
                    <a:pt x="23" y="61"/>
                  </a:cubicBezTo>
                  <a:cubicBezTo>
                    <a:pt x="35" y="64"/>
                    <a:pt x="43" y="63"/>
                    <a:pt x="49" y="56"/>
                  </a:cubicBezTo>
                  <a:cubicBezTo>
                    <a:pt x="60" y="45"/>
                    <a:pt x="60" y="45"/>
                    <a:pt x="73" y="56"/>
                  </a:cubicBezTo>
                  <a:cubicBezTo>
                    <a:pt x="69" y="62"/>
                    <a:pt x="64" y="68"/>
                    <a:pt x="59" y="74"/>
                  </a:cubicBezTo>
                  <a:cubicBezTo>
                    <a:pt x="60" y="75"/>
                    <a:pt x="60" y="75"/>
                    <a:pt x="61" y="7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AFA76DA3-03DF-4C1D-B30F-52985AB3A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341" y="579089"/>
              <a:ext cx="298816" cy="357174"/>
            </a:xfrm>
            <a:custGeom>
              <a:avLst/>
              <a:gdLst>
                <a:gd name="T0" fmla="*/ 71 w 111"/>
                <a:gd name="T1" fmla="*/ 0 h 132"/>
                <a:gd name="T2" fmla="*/ 76 w 111"/>
                <a:gd name="T3" fmla="*/ 22 h 132"/>
                <a:gd name="T4" fmla="*/ 94 w 111"/>
                <a:gd name="T5" fmla="*/ 66 h 132"/>
                <a:gd name="T6" fmla="*/ 110 w 111"/>
                <a:gd name="T7" fmla="*/ 78 h 132"/>
                <a:gd name="T8" fmla="*/ 111 w 111"/>
                <a:gd name="T9" fmla="*/ 81 h 132"/>
                <a:gd name="T10" fmla="*/ 85 w 111"/>
                <a:gd name="T11" fmla="*/ 101 h 132"/>
                <a:gd name="T12" fmla="*/ 83 w 111"/>
                <a:gd name="T13" fmla="*/ 100 h 132"/>
                <a:gd name="T14" fmla="*/ 82 w 111"/>
                <a:gd name="T15" fmla="*/ 72 h 132"/>
                <a:gd name="T16" fmla="*/ 62 w 111"/>
                <a:gd name="T17" fmla="*/ 26 h 132"/>
                <a:gd name="T18" fmla="*/ 54 w 111"/>
                <a:gd name="T19" fmla="*/ 21 h 132"/>
                <a:gd name="T20" fmla="*/ 54 w 111"/>
                <a:gd name="T21" fmla="*/ 29 h 132"/>
                <a:gd name="T22" fmla="*/ 58 w 111"/>
                <a:gd name="T23" fmla="*/ 47 h 132"/>
                <a:gd name="T24" fmla="*/ 51 w 111"/>
                <a:gd name="T25" fmla="*/ 41 h 132"/>
                <a:gd name="T26" fmla="*/ 23 w 111"/>
                <a:gd name="T27" fmla="*/ 46 h 132"/>
                <a:gd name="T28" fmla="*/ 19 w 111"/>
                <a:gd name="T29" fmla="*/ 84 h 132"/>
                <a:gd name="T30" fmla="*/ 32 w 111"/>
                <a:gd name="T31" fmla="*/ 109 h 132"/>
                <a:gd name="T32" fmla="*/ 61 w 111"/>
                <a:gd name="T33" fmla="*/ 109 h 132"/>
                <a:gd name="T34" fmla="*/ 76 w 111"/>
                <a:gd name="T35" fmla="*/ 85 h 132"/>
                <a:gd name="T36" fmla="*/ 77 w 111"/>
                <a:gd name="T37" fmla="*/ 91 h 132"/>
                <a:gd name="T38" fmla="*/ 50 w 111"/>
                <a:gd name="T39" fmla="*/ 128 h 132"/>
                <a:gd name="T40" fmla="*/ 19 w 111"/>
                <a:gd name="T41" fmla="*/ 119 h 132"/>
                <a:gd name="T42" fmla="*/ 5 w 111"/>
                <a:gd name="T43" fmla="*/ 61 h 132"/>
                <a:gd name="T44" fmla="*/ 24 w 111"/>
                <a:gd name="T45" fmla="*/ 33 h 132"/>
                <a:gd name="T46" fmla="*/ 68 w 111"/>
                <a:gd name="T47" fmla="*/ 2 h 132"/>
                <a:gd name="T48" fmla="*/ 71 w 11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32">
                  <a:moveTo>
                    <a:pt x="71" y="0"/>
                  </a:moveTo>
                  <a:cubicBezTo>
                    <a:pt x="73" y="7"/>
                    <a:pt x="73" y="15"/>
                    <a:pt x="76" y="22"/>
                  </a:cubicBezTo>
                  <a:cubicBezTo>
                    <a:pt x="82" y="37"/>
                    <a:pt x="88" y="51"/>
                    <a:pt x="94" y="66"/>
                  </a:cubicBezTo>
                  <a:cubicBezTo>
                    <a:pt x="97" y="73"/>
                    <a:pt x="100" y="80"/>
                    <a:pt x="110" y="78"/>
                  </a:cubicBezTo>
                  <a:cubicBezTo>
                    <a:pt x="110" y="79"/>
                    <a:pt x="111" y="80"/>
                    <a:pt x="111" y="81"/>
                  </a:cubicBezTo>
                  <a:cubicBezTo>
                    <a:pt x="102" y="87"/>
                    <a:pt x="94" y="94"/>
                    <a:pt x="85" y="101"/>
                  </a:cubicBezTo>
                  <a:cubicBezTo>
                    <a:pt x="84" y="101"/>
                    <a:pt x="83" y="100"/>
                    <a:pt x="83" y="100"/>
                  </a:cubicBezTo>
                  <a:cubicBezTo>
                    <a:pt x="90" y="90"/>
                    <a:pt x="86" y="81"/>
                    <a:pt x="82" y="72"/>
                  </a:cubicBezTo>
                  <a:cubicBezTo>
                    <a:pt x="75" y="57"/>
                    <a:pt x="68" y="41"/>
                    <a:pt x="62" y="26"/>
                  </a:cubicBezTo>
                  <a:cubicBezTo>
                    <a:pt x="60" y="24"/>
                    <a:pt x="57" y="22"/>
                    <a:pt x="54" y="21"/>
                  </a:cubicBezTo>
                  <a:cubicBezTo>
                    <a:pt x="54" y="23"/>
                    <a:pt x="54" y="26"/>
                    <a:pt x="54" y="29"/>
                  </a:cubicBezTo>
                  <a:cubicBezTo>
                    <a:pt x="56" y="35"/>
                    <a:pt x="58" y="40"/>
                    <a:pt x="58" y="47"/>
                  </a:cubicBezTo>
                  <a:cubicBezTo>
                    <a:pt x="56" y="45"/>
                    <a:pt x="54" y="43"/>
                    <a:pt x="51" y="41"/>
                  </a:cubicBezTo>
                  <a:cubicBezTo>
                    <a:pt x="40" y="32"/>
                    <a:pt x="31" y="33"/>
                    <a:pt x="23" y="46"/>
                  </a:cubicBezTo>
                  <a:cubicBezTo>
                    <a:pt x="15" y="58"/>
                    <a:pt x="14" y="71"/>
                    <a:pt x="19" y="84"/>
                  </a:cubicBezTo>
                  <a:cubicBezTo>
                    <a:pt x="22" y="92"/>
                    <a:pt x="27" y="101"/>
                    <a:pt x="32" y="109"/>
                  </a:cubicBezTo>
                  <a:cubicBezTo>
                    <a:pt x="40" y="120"/>
                    <a:pt x="52" y="120"/>
                    <a:pt x="61" y="109"/>
                  </a:cubicBezTo>
                  <a:cubicBezTo>
                    <a:pt x="66" y="102"/>
                    <a:pt x="70" y="94"/>
                    <a:pt x="76" y="85"/>
                  </a:cubicBezTo>
                  <a:cubicBezTo>
                    <a:pt x="76" y="89"/>
                    <a:pt x="77" y="90"/>
                    <a:pt x="77" y="91"/>
                  </a:cubicBezTo>
                  <a:cubicBezTo>
                    <a:pt x="77" y="105"/>
                    <a:pt x="63" y="123"/>
                    <a:pt x="50" y="128"/>
                  </a:cubicBezTo>
                  <a:cubicBezTo>
                    <a:pt x="39" y="132"/>
                    <a:pt x="27" y="129"/>
                    <a:pt x="19" y="119"/>
                  </a:cubicBezTo>
                  <a:cubicBezTo>
                    <a:pt x="6" y="102"/>
                    <a:pt x="0" y="83"/>
                    <a:pt x="5" y="61"/>
                  </a:cubicBezTo>
                  <a:cubicBezTo>
                    <a:pt x="8" y="49"/>
                    <a:pt x="14" y="40"/>
                    <a:pt x="24" y="33"/>
                  </a:cubicBezTo>
                  <a:cubicBezTo>
                    <a:pt x="39" y="23"/>
                    <a:pt x="53" y="12"/>
                    <a:pt x="68" y="2"/>
                  </a:cubicBezTo>
                  <a:cubicBezTo>
                    <a:pt x="69" y="1"/>
                    <a:pt x="71" y="0"/>
                    <a:pt x="7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7F69CB15-35C3-4B14-93C0-A34155993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0897" y="-2430051"/>
              <a:ext cx="275470" cy="268465"/>
            </a:xfrm>
            <a:custGeom>
              <a:avLst/>
              <a:gdLst>
                <a:gd name="T0" fmla="*/ 75 w 102"/>
                <a:gd name="T1" fmla="*/ 68 h 99"/>
                <a:gd name="T2" fmla="*/ 95 w 102"/>
                <a:gd name="T3" fmla="*/ 91 h 99"/>
                <a:gd name="T4" fmla="*/ 74 w 102"/>
                <a:gd name="T5" fmla="*/ 85 h 99"/>
                <a:gd name="T6" fmla="*/ 56 w 102"/>
                <a:gd name="T7" fmla="*/ 85 h 99"/>
                <a:gd name="T8" fmla="*/ 12 w 102"/>
                <a:gd name="T9" fmla="*/ 76 h 99"/>
                <a:gd name="T10" fmla="*/ 0 w 102"/>
                <a:gd name="T11" fmla="*/ 55 h 99"/>
                <a:gd name="T12" fmla="*/ 2 w 102"/>
                <a:gd name="T13" fmla="*/ 53 h 99"/>
                <a:gd name="T14" fmla="*/ 10 w 102"/>
                <a:gd name="T15" fmla="*/ 57 h 99"/>
                <a:gd name="T16" fmla="*/ 29 w 102"/>
                <a:gd name="T17" fmla="*/ 75 h 99"/>
                <a:gd name="T18" fmla="*/ 52 w 102"/>
                <a:gd name="T19" fmla="*/ 71 h 99"/>
                <a:gd name="T20" fmla="*/ 21 w 102"/>
                <a:gd name="T21" fmla="*/ 50 h 99"/>
                <a:gd name="T22" fmla="*/ 10 w 102"/>
                <a:gd name="T23" fmla="*/ 41 h 99"/>
                <a:gd name="T24" fmla="*/ 13 w 102"/>
                <a:gd name="T25" fmla="*/ 24 h 99"/>
                <a:gd name="T26" fmla="*/ 22 w 102"/>
                <a:gd name="T27" fmla="*/ 27 h 99"/>
                <a:gd name="T28" fmla="*/ 52 w 102"/>
                <a:gd name="T29" fmla="*/ 58 h 99"/>
                <a:gd name="T30" fmla="*/ 60 w 102"/>
                <a:gd name="T31" fmla="*/ 57 h 99"/>
                <a:gd name="T32" fmla="*/ 61 w 102"/>
                <a:gd name="T33" fmla="*/ 52 h 99"/>
                <a:gd name="T34" fmla="*/ 72 w 102"/>
                <a:gd name="T35" fmla="*/ 35 h 99"/>
                <a:gd name="T36" fmla="*/ 80 w 102"/>
                <a:gd name="T37" fmla="*/ 28 h 99"/>
                <a:gd name="T38" fmla="*/ 72 w 102"/>
                <a:gd name="T39" fmla="*/ 19 h 99"/>
                <a:gd name="T40" fmla="*/ 57 w 102"/>
                <a:gd name="T41" fmla="*/ 13 h 99"/>
                <a:gd name="T42" fmla="*/ 67 w 102"/>
                <a:gd name="T43" fmla="*/ 5 h 99"/>
                <a:gd name="T44" fmla="*/ 102 w 102"/>
                <a:gd name="T45" fmla="*/ 24 h 99"/>
                <a:gd name="T46" fmla="*/ 96 w 102"/>
                <a:gd name="T47" fmla="*/ 36 h 99"/>
                <a:gd name="T48" fmla="*/ 75 w 102"/>
                <a:gd name="T49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99">
                  <a:moveTo>
                    <a:pt x="75" y="68"/>
                  </a:moveTo>
                  <a:cubicBezTo>
                    <a:pt x="82" y="74"/>
                    <a:pt x="94" y="77"/>
                    <a:pt x="95" y="91"/>
                  </a:cubicBezTo>
                  <a:cubicBezTo>
                    <a:pt x="86" y="94"/>
                    <a:pt x="79" y="91"/>
                    <a:pt x="74" y="85"/>
                  </a:cubicBezTo>
                  <a:cubicBezTo>
                    <a:pt x="67" y="80"/>
                    <a:pt x="62" y="80"/>
                    <a:pt x="56" y="85"/>
                  </a:cubicBezTo>
                  <a:cubicBezTo>
                    <a:pt x="37" y="99"/>
                    <a:pt x="24" y="96"/>
                    <a:pt x="12" y="76"/>
                  </a:cubicBezTo>
                  <a:cubicBezTo>
                    <a:pt x="8" y="69"/>
                    <a:pt x="4" y="62"/>
                    <a:pt x="0" y="55"/>
                  </a:cubicBezTo>
                  <a:cubicBezTo>
                    <a:pt x="1" y="54"/>
                    <a:pt x="2" y="54"/>
                    <a:pt x="2" y="53"/>
                  </a:cubicBezTo>
                  <a:cubicBezTo>
                    <a:pt x="5" y="54"/>
                    <a:pt x="8" y="55"/>
                    <a:pt x="10" y="57"/>
                  </a:cubicBezTo>
                  <a:cubicBezTo>
                    <a:pt x="17" y="63"/>
                    <a:pt x="23" y="69"/>
                    <a:pt x="29" y="75"/>
                  </a:cubicBezTo>
                  <a:cubicBezTo>
                    <a:pt x="39" y="83"/>
                    <a:pt x="43" y="83"/>
                    <a:pt x="52" y="71"/>
                  </a:cubicBezTo>
                  <a:cubicBezTo>
                    <a:pt x="42" y="64"/>
                    <a:pt x="32" y="57"/>
                    <a:pt x="21" y="50"/>
                  </a:cubicBezTo>
                  <a:cubicBezTo>
                    <a:pt x="17" y="47"/>
                    <a:pt x="13" y="44"/>
                    <a:pt x="10" y="41"/>
                  </a:cubicBezTo>
                  <a:cubicBezTo>
                    <a:pt x="4" y="34"/>
                    <a:pt x="5" y="29"/>
                    <a:pt x="13" y="24"/>
                  </a:cubicBezTo>
                  <a:cubicBezTo>
                    <a:pt x="17" y="22"/>
                    <a:pt x="20" y="22"/>
                    <a:pt x="22" y="27"/>
                  </a:cubicBezTo>
                  <a:cubicBezTo>
                    <a:pt x="27" y="42"/>
                    <a:pt x="41" y="48"/>
                    <a:pt x="52" y="58"/>
                  </a:cubicBezTo>
                  <a:cubicBezTo>
                    <a:pt x="54" y="59"/>
                    <a:pt x="58" y="58"/>
                    <a:pt x="60" y="57"/>
                  </a:cubicBezTo>
                  <a:cubicBezTo>
                    <a:pt x="61" y="57"/>
                    <a:pt x="62" y="53"/>
                    <a:pt x="61" y="52"/>
                  </a:cubicBezTo>
                  <a:cubicBezTo>
                    <a:pt x="59" y="42"/>
                    <a:pt x="64" y="38"/>
                    <a:pt x="72" y="35"/>
                  </a:cubicBezTo>
                  <a:cubicBezTo>
                    <a:pt x="75" y="33"/>
                    <a:pt x="78" y="30"/>
                    <a:pt x="80" y="28"/>
                  </a:cubicBezTo>
                  <a:cubicBezTo>
                    <a:pt x="78" y="25"/>
                    <a:pt x="76" y="21"/>
                    <a:pt x="72" y="19"/>
                  </a:cubicBezTo>
                  <a:cubicBezTo>
                    <a:pt x="69" y="17"/>
                    <a:pt x="64" y="16"/>
                    <a:pt x="57" y="13"/>
                  </a:cubicBezTo>
                  <a:cubicBezTo>
                    <a:pt x="61" y="9"/>
                    <a:pt x="64" y="6"/>
                    <a:pt x="67" y="5"/>
                  </a:cubicBezTo>
                  <a:cubicBezTo>
                    <a:pt x="78" y="0"/>
                    <a:pt x="101" y="12"/>
                    <a:pt x="102" y="24"/>
                  </a:cubicBezTo>
                  <a:cubicBezTo>
                    <a:pt x="102" y="28"/>
                    <a:pt x="100" y="34"/>
                    <a:pt x="96" y="36"/>
                  </a:cubicBezTo>
                  <a:cubicBezTo>
                    <a:pt x="84" y="42"/>
                    <a:pt x="75" y="52"/>
                    <a:pt x="75" y="6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2E84FD3D-E92D-47A3-BB6F-ADAB3482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3243" y="-27875"/>
              <a:ext cx="284806" cy="359510"/>
            </a:xfrm>
            <a:custGeom>
              <a:avLst/>
              <a:gdLst>
                <a:gd name="T0" fmla="*/ 54 w 105"/>
                <a:gd name="T1" fmla="*/ 0 h 133"/>
                <a:gd name="T2" fmla="*/ 61 w 105"/>
                <a:gd name="T3" fmla="*/ 3 h 133"/>
                <a:gd name="T4" fmla="*/ 75 w 105"/>
                <a:gd name="T5" fmla="*/ 27 h 133"/>
                <a:gd name="T6" fmla="*/ 47 w 105"/>
                <a:gd name="T7" fmla="*/ 47 h 133"/>
                <a:gd name="T8" fmla="*/ 66 w 105"/>
                <a:gd name="T9" fmla="*/ 79 h 133"/>
                <a:gd name="T10" fmla="*/ 83 w 105"/>
                <a:gd name="T11" fmla="*/ 44 h 133"/>
                <a:gd name="T12" fmla="*/ 85 w 105"/>
                <a:gd name="T13" fmla="*/ 44 h 133"/>
                <a:gd name="T14" fmla="*/ 105 w 105"/>
                <a:gd name="T15" fmla="*/ 75 h 133"/>
                <a:gd name="T16" fmla="*/ 103 w 105"/>
                <a:gd name="T17" fmla="*/ 77 h 133"/>
                <a:gd name="T18" fmla="*/ 93 w 105"/>
                <a:gd name="T19" fmla="*/ 72 h 133"/>
                <a:gd name="T20" fmla="*/ 46 w 105"/>
                <a:gd name="T21" fmla="*/ 133 h 133"/>
                <a:gd name="T22" fmla="*/ 27 w 105"/>
                <a:gd name="T23" fmla="*/ 102 h 133"/>
                <a:gd name="T24" fmla="*/ 46 w 105"/>
                <a:gd name="T25" fmla="*/ 102 h 133"/>
                <a:gd name="T26" fmla="*/ 57 w 105"/>
                <a:gd name="T27" fmla="*/ 87 h 133"/>
                <a:gd name="T28" fmla="*/ 56 w 105"/>
                <a:gd name="T29" fmla="*/ 81 h 133"/>
                <a:gd name="T30" fmla="*/ 42 w 105"/>
                <a:gd name="T31" fmla="*/ 54 h 133"/>
                <a:gd name="T32" fmla="*/ 19 w 105"/>
                <a:gd name="T33" fmla="*/ 88 h 133"/>
                <a:gd name="T34" fmla="*/ 0 w 105"/>
                <a:gd name="T35" fmla="*/ 57 h 133"/>
                <a:gd name="T36" fmla="*/ 13 w 105"/>
                <a:gd name="T37" fmla="*/ 62 h 133"/>
                <a:gd name="T38" fmla="*/ 54 w 105"/>
                <a:gd name="T39" fmla="*/ 17 h 133"/>
                <a:gd name="T40" fmla="*/ 54 w 105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33">
                  <a:moveTo>
                    <a:pt x="54" y="0"/>
                  </a:moveTo>
                  <a:cubicBezTo>
                    <a:pt x="56" y="1"/>
                    <a:pt x="60" y="1"/>
                    <a:pt x="61" y="3"/>
                  </a:cubicBezTo>
                  <a:cubicBezTo>
                    <a:pt x="66" y="10"/>
                    <a:pt x="70" y="18"/>
                    <a:pt x="75" y="27"/>
                  </a:cubicBezTo>
                  <a:cubicBezTo>
                    <a:pt x="59" y="26"/>
                    <a:pt x="57" y="41"/>
                    <a:pt x="47" y="47"/>
                  </a:cubicBezTo>
                  <a:cubicBezTo>
                    <a:pt x="53" y="58"/>
                    <a:pt x="59" y="68"/>
                    <a:pt x="66" y="79"/>
                  </a:cubicBezTo>
                  <a:cubicBezTo>
                    <a:pt x="75" y="68"/>
                    <a:pt x="89" y="62"/>
                    <a:pt x="83" y="44"/>
                  </a:cubicBezTo>
                  <a:cubicBezTo>
                    <a:pt x="83" y="44"/>
                    <a:pt x="84" y="44"/>
                    <a:pt x="85" y="44"/>
                  </a:cubicBezTo>
                  <a:cubicBezTo>
                    <a:pt x="92" y="54"/>
                    <a:pt x="98" y="65"/>
                    <a:pt x="105" y="75"/>
                  </a:cubicBezTo>
                  <a:cubicBezTo>
                    <a:pt x="104" y="76"/>
                    <a:pt x="104" y="76"/>
                    <a:pt x="103" y="77"/>
                  </a:cubicBezTo>
                  <a:cubicBezTo>
                    <a:pt x="100" y="75"/>
                    <a:pt x="97" y="74"/>
                    <a:pt x="93" y="72"/>
                  </a:cubicBezTo>
                  <a:cubicBezTo>
                    <a:pt x="78" y="92"/>
                    <a:pt x="55" y="106"/>
                    <a:pt x="46" y="133"/>
                  </a:cubicBezTo>
                  <a:cubicBezTo>
                    <a:pt x="40" y="123"/>
                    <a:pt x="34" y="114"/>
                    <a:pt x="27" y="102"/>
                  </a:cubicBezTo>
                  <a:cubicBezTo>
                    <a:pt x="35" y="105"/>
                    <a:pt x="41" y="109"/>
                    <a:pt x="46" y="102"/>
                  </a:cubicBezTo>
                  <a:cubicBezTo>
                    <a:pt x="49" y="97"/>
                    <a:pt x="53" y="92"/>
                    <a:pt x="57" y="87"/>
                  </a:cubicBezTo>
                  <a:cubicBezTo>
                    <a:pt x="58" y="86"/>
                    <a:pt x="57" y="83"/>
                    <a:pt x="56" y="81"/>
                  </a:cubicBezTo>
                  <a:cubicBezTo>
                    <a:pt x="52" y="72"/>
                    <a:pt x="47" y="64"/>
                    <a:pt x="42" y="54"/>
                  </a:cubicBezTo>
                  <a:cubicBezTo>
                    <a:pt x="32" y="65"/>
                    <a:pt x="19" y="71"/>
                    <a:pt x="19" y="88"/>
                  </a:cubicBezTo>
                  <a:cubicBezTo>
                    <a:pt x="13" y="79"/>
                    <a:pt x="8" y="69"/>
                    <a:pt x="0" y="57"/>
                  </a:cubicBezTo>
                  <a:cubicBezTo>
                    <a:pt x="6" y="59"/>
                    <a:pt x="9" y="60"/>
                    <a:pt x="13" y="62"/>
                  </a:cubicBezTo>
                  <a:cubicBezTo>
                    <a:pt x="26" y="47"/>
                    <a:pt x="40" y="32"/>
                    <a:pt x="54" y="17"/>
                  </a:cubicBezTo>
                  <a:cubicBezTo>
                    <a:pt x="58" y="12"/>
                    <a:pt x="58" y="6"/>
                    <a:pt x="54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799DB025-89CC-4584-8598-51F4954EE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284" y="-2525767"/>
              <a:ext cx="392192" cy="205433"/>
            </a:xfrm>
            <a:custGeom>
              <a:avLst/>
              <a:gdLst>
                <a:gd name="T0" fmla="*/ 133 w 145"/>
                <a:gd name="T1" fmla="*/ 1 h 76"/>
                <a:gd name="T2" fmla="*/ 143 w 145"/>
                <a:gd name="T3" fmla="*/ 17 h 76"/>
                <a:gd name="T4" fmla="*/ 131 w 145"/>
                <a:gd name="T5" fmla="*/ 32 h 76"/>
                <a:gd name="T6" fmla="*/ 118 w 145"/>
                <a:gd name="T7" fmla="*/ 31 h 76"/>
                <a:gd name="T8" fmla="*/ 104 w 145"/>
                <a:gd name="T9" fmla="*/ 29 h 76"/>
                <a:gd name="T10" fmla="*/ 101 w 145"/>
                <a:gd name="T11" fmla="*/ 51 h 76"/>
                <a:gd name="T12" fmla="*/ 86 w 145"/>
                <a:gd name="T13" fmla="*/ 70 h 76"/>
                <a:gd name="T14" fmla="*/ 67 w 145"/>
                <a:gd name="T15" fmla="*/ 64 h 76"/>
                <a:gd name="T16" fmla="*/ 69 w 145"/>
                <a:gd name="T17" fmla="*/ 62 h 76"/>
                <a:gd name="T18" fmla="*/ 88 w 145"/>
                <a:gd name="T19" fmla="*/ 45 h 76"/>
                <a:gd name="T20" fmla="*/ 78 w 145"/>
                <a:gd name="T21" fmla="*/ 27 h 76"/>
                <a:gd name="T22" fmla="*/ 28 w 145"/>
                <a:gd name="T23" fmla="*/ 32 h 76"/>
                <a:gd name="T24" fmla="*/ 11 w 145"/>
                <a:gd name="T25" fmla="*/ 40 h 76"/>
                <a:gd name="T26" fmla="*/ 3 w 145"/>
                <a:gd name="T27" fmla="*/ 31 h 76"/>
                <a:gd name="T28" fmla="*/ 29 w 145"/>
                <a:gd name="T29" fmla="*/ 2 h 76"/>
                <a:gd name="T30" fmla="*/ 42 w 145"/>
                <a:gd name="T31" fmla="*/ 6 h 76"/>
                <a:gd name="T32" fmla="*/ 49 w 145"/>
                <a:gd name="T33" fmla="*/ 10 h 76"/>
                <a:gd name="T34" fmla="*/ 108 w 145"/>
                <a:gd name="T35" fmla="*/ 16 h 76"/>
                <a:gd name="T36" fmla="*/ 133 w 145"/>
                <a:gd name="T3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76">
                  <a:moveTo>
                    <a:pt x="133" y="1"/>
                  </a:moveTo>
                  <a:cubicBezTo>
                    <a:pt x="137" y="8"/>
                    <a:pt x="141" y="12"/>
                    <a:pt x="143" y="17"/>
                  </a:cubicBezTo>
                  <a:cubicBezTo>
                    <a:pt x="145" y="26"/>
                    <a:pt x="140" y="32"/>
                    <a:pt x="131" y="32"/>
                  </a:cubicBezTo>
                  <a:cubicBezTo>
                    <a:pt x="126" y="32"/>
                    <a:pt x="122" y="31"/>
                    <a:pt x="118" y="31"/>
                  </a:cubicBezTo>
                  <a:cubicBezTo>
                    <a:pt x="113" y="30"/>
                    <a:pt x="109" y="30"/>
                    <a:pt x="104" y="29"/>
                  </a:cubicBezTo>
                  <a:cubicBezTo>
                    <a:pt x="103" y="37"/>
                    <a:pt x="104" y="45"/>
                    <a:pt x="101" y="51"/>
                  </a:cubicBezTo>
                  <a:cubicBezTo>
                    <a:pt x="98" y="58"/>
                    <a:pt x="93" y="65"/>
                    <a:pt x="86" y="70"/>
                  </a:cubicBezTo>
                  <a:cubicBezTo>
                    <a:pt x="79" y="76"/>
                    <a:pt x="73" y="73"/>
                    <a:pt x="67" y="64"/>
                  </a:cubicBezTo>
                  <a:cubicBezTo>
                    <a:pt x="68" y="63"/>
                    <a:pt x="69" y="62"/>
                    <a:pt x="69" y="62"/>
                  </a:cubicBezTo>
                  <a:cubicBezTo>
                    <a:pt x="83" y="64"/>
                    <a:pt x="86" y="56"/>
                    <a:pt x="88" y="45"/>
                  </a:cubicBezTo>
                  <a:cubicBezTo>
                    <a:pt x="90" y="34"/>
                    <a:pt x="89" y="31"/>
                    <a:pt x="78" y="27"/>
                  </a:cubicBezTo>
                  <a:cubicBezTo>
                    <a:pt x="61" y="21"/>
                    <a:pt x="44" y="22"/>
                    <a:pt x="28" y="32"/>
                  </a:cubicBezTo>
                  <a:cubicBezTo>
                    <a:pt x="23" y="35"/>
                    <a:pt x="17" y="38"/>
                    <a:pt x="11" y="40"/>
                  </a:cubicBezTo>
                  <a:cubicBezTo>
                    <a:pt x="4" y="42"/>
                    <a:pt x="0" y="37"/>
                    <a:pt x="3" y="31"/>
                  </a:cubicBezTo>
                  <a:cubicBezTo>
                    <a:pt x="9" y="20"/>
                    <a:pt x="16" y="8"/>
                    <a:pt x="29" y="2"/>
                  </a:cubicBezTo>
                  <a:cubicBezTo>
                    <a:pt x="34" y="0"/>
                    <a:pt x="39" y="0"/>
                    <a:pt x="42" y="6"/>
                  </a:cubicBezTo>
                  <a:cubicBezTo>
                    <a:pt x="43" y="8"/>
                    <a:pt x="46" y="10"/>
                    <a:pt x="49" y="10"/>
                  </a:cubicBezTo>
                  <a:cubicBezTo>
                    <a:pt x="69" y="12"/>
                    <a:pt x="89" y="14"/>
                    <a:pt x="108" y="16"/>
                  </a:cubicBezTo>
                  <a:cubicBezTo>
                    <a:pt x="119" y="18"/>
                    <a:pt x="127" y="13"/>
                    <a:pt x="133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0F0E9576-7D92-4D4F-AA34-05477682C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7066" y="915256"/>
              <a:ext cx="224111" cy="305814"/>
            </a:xfrm>
            <a:custGeom>
              <a:avLst/>
              <a:gdLst>
                <a:gd name="T0" fmla="*/ 0 w 83"/>
                <a:gd name="T1" fmla="*/ 55 h 114"/>
                <a:gd name="T2" fmla="*/ 14 w 83"/>
                <a:gd name="T3" fmla="*/ 19 h 114"/>
                <a:gd name="T4" fmla="*/ 63 w 83"/>
                <a:gd name="T5" fmla="*/ 19 h 114"/>
                <a:gd name="T6" fmla="*/ 64 w 83"/>
                <a:gd name="T7" fmla="*/ 94 h 114"/>
                <a:gd name="T8" fmla="*/ 12 w 83"/>
                <a:gd name="T9" fmla="*/ 90 h 114"/>
                <a:gd name="T10" fmla="*/ 0 w 83"/>
                <a:gd name="T11" fmla="*/ 55 h 114"/>
                <a:gd name="T12" fmla="*/ 63 w 83"/>
                <a:gd name="T13" fmla="*/ 66 h 114"/>
                <a:gd name="T14" fmla="*/ 49 w 83"/>
                <a:gd name="T15" fmla="*/ 23 h 114"/>
                <a:gd name="T16" fmla="*/ 37 w 83"/>
                <a:gd name="T17" fmla="*/ 15 h 114"/>
                <a:gd name="T18" fmla="*/ 23 w 83"/>
                <a:gd name="T19" fmla="*/ 23 h 114"/>
                <a:gd name="T20" fmla="*/ 30 w 83"/>
                <a:gd name="T21" fmla="*/ 93 h 114"/>
                <a:gd name="T22" fmla="*/ 53 w 83"/>
                <a:gd name="T23" fmla="*/ 92 h 114"/>
                <a:gd name="T24" fmla="*/ 63 w 83"/>
                <a:gd name="T25" fmla="*/ 6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4">
                  <a:moveTo>
                    <a:pt x="0" y="55"/>
                  </a:moveTo>
                  <a:cubicBezTo>
                    <a:pt x="4" y="43"/>
                    <a:pt x="7" y="29"/>
                    <a:pt x="14" y="19"/>
                  </a:cubicBezTo>
                  <a:cubicBezTo>
                    <a:pt x="26" y="0"/>
                    <a:pt x="52" y="0"/>
                    <a:pt x="63" y="19"/>
                  </a:cubicBezTo>
                  <a:cubicBezTo>
                    <a:pt x="80" y="47"/>
                    <a:pt x="83" y="70"/>
                    <a:pt x="64" y="94"/>
                  </a:cubicBezTo>
                  <a:cubicBezTo>
                    <a:pt x="48" y="114"/>
                    <a:pt x="24" y="113"/>
                    <a:pt x="12" y="90"/>
                  </a:cubicBezTo>
                  <a:cubicBezTo>
                    <a:pt x="6" y="80"/>
                    <a:pt x="4" y="68"/>
                    <a:pt x="0" y="55"/>
                  </a:cubicBezTo>
                  <a:close/>
                  <a:moveTo>
                    <a:pt x="63" y="66"/>
                  </a:moveTo>
                  <a:cubicBezTo>
                    <a:pt x="58" y="51"/>
                    <a:pt x="55" y="36"/>
                    <a:pt x="49" y="23"/>
                  </a:cubicBezTo>
                  <a:cubicBezTo>
                    <a:pt x="48" y="19"/>
                    <a:pt x="41" y="15"/>
                    <a:pt x="37" y="15"/>
                  </a:cubicBezTo>
                  <a:cubicBezTo>
                    <a:pt x="32" y="15"/>
                    <a:pt x="26" y="19"/>
                    <a:pt x="23" y="23"/>
                  </a:cubicBezTo>
                  <a:cubicBezTo>
                    <a:pt x="12" y="40"/>
                    <a:pt x="17" y="77"/>
                    <a:pt x="30" y="93"/>
                  </a:cubicBezTo>
                  <a:cubicBezTo>
                    <a:pt x="37" y="101"/>
                    <a:pt x="47" y="101"/>
                    <a:pt x="53" y="92"/>
                  </a:cubicBezTo>
                  <a:cubicBezTo>
                    <a:pt x="57" y="84"/>
                    <a:pt x="59" y="75"/>
                    <a:pt x="63" y="6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A202F9EF-9987-4BBF-B0B6-E97BF4EA7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8178" y="266270"/>
              <a:ext cx="254461" cy="359510"/>
            </a:xfrm>
            <a:custGeom>
              <a:avLst/>
              <a:gdLst>
                <a:gd name="T0" fmla="*/ 35 w 94"/>
                <a:gd name="T1" fmla="*/ 21 h 133"/>
                <a:gd name="T2" fmla="*/ 56 w 94"/>
                <a:gd name="T3" fmla="*/ 0 h 133"/>
                <a:gd name="T4" fmla="*/ 61 w 94"/>
                <a:gd name="T5" fmla="*/ 26 h 133"/>
                <a:gd name="T6" fmla="*/ 88 w 94"/>
                <a:gd name="T7" fmla="*/ 70 h 133"/>
                <a:gd name="T8" fmla="*/ 94 w 94"/>
                <a:gd name="T9" fmla="*/ 84 h 133"/>
                <a:gd name="T10" fmla="*/ 24 w 94"/>
                <a:gd name="T11" fmla="*/ 66 h 133"/>
                <a:gd name="T12" fmla="*/ 62 w 94"/>
                <a:gd name="T13" fmla="*/ 115 h 133"/>
                <a:gd name="T14" fmla="*/ 47 w 94"/>
                <a:gd name="T15" fmla="*/ 133 h 133"/>
                <a:gd name="T16" fmla="*/ 12 w 94"/>
                <a:gd name="T17" fmla="*/ 66 h 133"/>
                <a:gd name="T18" fmla="*/ 0 w 94"/>
                <a:gd name="T19" fmla="*/ 60 h 133"/>
                <a:gd name="T20" fmla="*/ 26 w 94"/>
                <a:gd name="T21" fmla="*/ 49 h 133"/>
                <a:gd name="T22" fmla="*/ 71 w 94"/>
                <a:gd name="T23" fmla="*/ 58 h 133"/>
                <a:gd name="T24" fmla="*/ 47 w 94"/>
                <a:gd name="T25" fmla="*/ 21 h 133"/>
                <a:gd name="T26" fmla="*/ 35 w 94"/>
                <a:gd name="T2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33">
                  <a:moveTo>
                    <a:pt x="35" y="21"/>
                  </a:moveTo>
                  <a:cubicBezTo>
                    <a:pt x="39" y="11"/>
                    <a:pt x="47" y="5"/>
                    <a:pt x="56" y="0"/>
                  </a:cubicBezTo>
                  <a:cubicBezTo>
                    <a:pt x="51" y="10"/>
                    <a:pt x="56" y="18"/>
                    <a:pt x="61" y="26"/>
                  </a:cubicBezTo>
                  <a:cubicBezTo>
                    <a:pt x="70" y="40"/>
                    <a:pt x="79" y="55"/>
                    <a:pt x="88" y="70"/>
                  </a:cubicBezTo>
                  <a:cubicBezTo>
                    <a:pt x="90" y="73"/>
                    <a:pt x="91" y="77"/>
                    <a:pt x="94" y="84"/>
                  </a:cubicBezTo>
                  <a:cubicBezTo>
                    <a:pt x="69" y="77"/>
                    <a:pt x="47" y="71"/>
                    <a:pt x="24" y="66"/>
                  </a:cubicBezTo>
                  <a:cubicBezTo>
                    <a:pt x="36" y="82"/>
                    <a:pt x="40" y="106"/>
                    <a:pt x="62" y="115"/>
                  </a:cubicBezTo>
                  <a:cubicBezTo>
                    <a:pt x="57" y="121"/>
                    <a:pt x="52" y="127"/>
                    <a:pt x="47" y="133"/>
                  </a:cubicBezTo>
                  <a:cubicBezTo>
                    <a:pt x="44" y="106"/>
                    <a:pt x="24" y="88"/>
                    <a:pt x="12" y="66"/>
                  </a:cubicBezTo>
                  <a:cubicBezTo>
                    <a:pt x="11" y="63"/>
                    <a:pt x="4" y="62"/>
                    <a:pt x="0" y="60"/>
                  </a:cubicBezTo>
                  <a:cubicBezTo>
                    <a:pt x="8" y="46"/>
                    <a:pt x="11" y="45"/>
                    <a:pt x="26" y="49"/>
                  </a:cubicBezTo>
                  <a:cubicBezTo>
                    <a:pt x="41" y="52"/>
                    <a:pt x="55" y="56"/>
                    <a:pt x="71" y="58"/>
                  </a:cubicBezTo>
                  <a:cubicBezTo>
                    <a:pt x="63" y="46"/>
                    <a:pt x="55" y="33"/>
                    <a:pt x="47" y="21"/>
                  </a:cubicBezTo>
                  <a:cubicBezTo>
                    <a:pt x="46" y="20"/>
                    <a:pt x="40" y="21"/>
                    <a:pt x="35" y="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3B8E5D30-395F-4935-85BA-CE5F8583F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14" y="646792"/>
              <a:ext cx="235784" cy="324492"/>
            </a:xfrm>
            <a:custGeom>
              <a:avLst/>
              <a:gdLst>
                <a:gd name="T0" fmla="*/ 52 w 87"/>
                <a:gd name="T1" fmla="*/ 18 h 120"/>
                <a:gd name="T2" fmla="*/ 46 w 87"/>
                <a:gd name="T3" fmla="*/ 35 h 120"/>
                <a:gd name="T4" fmla="*/ 45 w 87"/>
                <a:gd name="T5" fmla="*/ 51 h 120"/>
                <a:gd name="T6" fmla="*/ 68 w 87"/>
                <a:gd name="T7" fmla="*/ 56 h 120"/>
                <a:gd name="T8" fmla="*/ 72 w 87"/>
                <a:gd name="T9" fmla="*/ 55 h 120"/>
                <a:gd name="T10" fmla="*/ 60 w 87"/>
                <a:gd name="T11" fmla="*/ 83 h 120"/>
                <a:gd name="T12" fmla="*/ 58 w 87"/>
                <a:gd name="T13" fmla="*/ 84 h 120"/>
                <a:gd name="T14" fmla="*/ 38 w 87"/>
                <a:gd name="T15" fmla="*/ 56 h 120"/>
                <a:gd name="T16" fmla="*/ 28 w 87"/>
                <a:gd name="T17" fmla="*/ 84 h 120"/>
                <a:gd name="T18" fmla="*/ 53 w 87"/>
                <a:gd name="T19" fmla="*/ 102 h 120"/>
                <a:gd name="T20" fmla="*/ 66 w 87"/>
                <a:gd name="T21" fmla="*/ 97 h 120"/>
                <a:gd name="T22" fmla="*/ 68 w 87"/>
                <a:gd name="T23" fmla="*/ 99 h 120"/>
                <a:gd name="T24" fmla="*/ 55 w 87"/>
                <a:gd name="T25" fmla="*/ 120 h 120"/>
                <a:gd name="T26" fmla="*/ 0 w 87"/>
                <a:gd name="T27" fmla="*/ 83 h 120"/>
                <a:gd name="T28" fmla="*/ 17 w 87"/>
                <a:gd name="T29" fmla="*/ 70 h 120"/>
                <a:gd name="T30" fmla="*/ 35 w 87"/>
                <a:gd name="T31" fmla="*/ 21 h 120"/>
                <a:gd name="T32" fmla="*/ 38 w 87"/>
                <a:gd name="T33" fmla="*/ 0 h 120"/>
                <a:gd name="T34" fmla="*/ 42 w 87"/>
                <a:gd name="T35" fmla="*/ 1 h 120"/>
                <a:gd name="T36" fmla="*/ 81 w 87"/>
                <a:gd name="T37" fmla="*/ 29 h 120"/>
                <a:gd name="T38" fmla="*/ 77 w 87"/>
                <a:gd name="T39" fmla="*/ 53 h 120"/>
                <a:gd name="T40" fmla="*/ 52 w 87"/>
                <a:gd name="T41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20">
                  <a:moveTo>
                    <a:pt x="52" y="18"/>
                  </a:moveTo>
                  <a:cubicBezTo>
                    <a:pt x="50" y="24"/>
                    <a:pt x="47" y="30"/>
                    <a:pt x="46" y="35"/>
                  </a:cubicBezTo>
                  <a:cubicBezTo>
                    <a:pt x="44" y="40"/>
                    <a:pt x="38" y="45"/>
                    <a:pt x="45" y="51"/>
                  </a:cubicBezTo>
                  <a:cubicBezTo>
                    <a:pt x="52" y="57"/>
                    <a:pt x="59" y="61"/>
                    <a:pt x="68" y="56"/>
                  </a:cubicBezTo>
                  <a:cubicBezTo>
                    <a:pt x="68" y="56"/>
                    <a:pt x="69" y="56"/>
                    <a:pt x="72" y="55"/>
                  </a:cubicBezTo>
                  <a:cubicBezTo>
                    <a:pt x="68" y="65"/>
                    <a:pt x="64" y="74"/>
                    <a:pt x="60" y="83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60" y="68"/>
                    <a:pt x="49" y="63"/>
                    <a:pt x="38" y="56"/>
                  </a:cubicBezTo>
                  <a:cubicBezTo>
                    <a:pt x="34" y="66"/>
                    <a:pt x="30" y="75"/>
                    <a:pt x="28" y="84"/>
                  </a:cubicBezTo>
                  <a:cubicBezTo>
                    <a:pt x="25" y="95"/>
                    <a:pt x="40" y="105"/>
                    <a:pt x="53" y="102"/>
                  </a:cubicBezTo>
                  <a:cubicBezTo>
                    <a:pt x="58" y="101"/>
                    <a:pt x="62" y="99"/>
                    <a:pt x="66" y="97"/>
                  </a:cubicBezTo>
                  <a:cubicBezTo>
                    <a:pt x="67" y="98"/>
                    <a:pt x="68" y="98"/>
                    <a:pt x="68" y="99"/>
                  </a:cubicBezTo>
                  <a:cubicBezTo>
                    <a:pt x="64" y="106"/>
                    <a:pt x="60" y="112"/>
                    <a:pt x="55" y="120"/>
                  </a:cubicBezTo>
                  <a:cubicBezTo>
                    <a:pt x="37" y="108"/>
                    <a:pt x="20" y="97"/>
                    <a:pt x="0" y="83"/>
                  </a:cubicBezTo>
                  <a:cubicBezTo>
                    <a:pt x="12" y="83"/>
                    <a:pt x="15" y="77"/>
                    <a:pt x="17" y="70"/>
                  </a:cubicBezTo>
                  <a:cubicBezTo>
                    <a:pt x="23" y="53"/>
                    <a:pt x="30" y="38"/>
                    <a:pt x="35" y="21"/>
                  </a:cubicBezTo>
                  <a:cubicBezTo>
                    <a:pt x="38" y="15"/>
                    <a:pt x="37" y="7"/>
                    <a:pt x="38" y="0"/>
                  </a:cubicBezTo>
                  <a:cubicBezTo>
                    <a:pt x="38" y="0"/>
                    <a:pt x="40" y="0"/>
                    <a:pt x="42" y="1"/>
                  </a:cubicBezTo>
                  <a:cubicBezTo>
                    <a:pt x="55" y="11"/>
                    <a:pt x="68" y="20"/>
                    <a:pt x="81" y="29"/>
                  </a:cubicBezTo>
                  <a:cubicBezTo>
                    <a:pt x="87" y="33"/>
                    <a:pt x="86" y="41"/>
                    <a:pt x="77" y="53"/>
                  </a:cubicBezTo>
                  <a:cubicBezTo>
                    <a:pt x="78" y="34"/>
                    <a:pt x="67" y="26"/>
                    <a:pt x="52" y="1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3A9D1B97-19D3-44E0-B8C0-AC2AF980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442" y="439021"/>
              <a:ext cx="242786" cy="338500"/>
            </a:xfrm>
            <a:custGeom>
              <a:avLst/>
              <a:gdLst>
                <a:gd name="T0" fmla="*/ 33 w 90"/>
                <a:gd name="T1" fmla="*/ 64 h 125"/>
                <a:gd name="T2" fmla="*/ 50 w 90"/>
                <a:gd name="T3" fmla="*/ 31 h 125"/>
                <a:gd name="T4" fmla="*/ 54 w 90"/>
                <a:gd name="T5" fmla="*/ 30 h 125"/>
                <a:gd name="T6" fmla="*/ 68 w 90"/>
                <a:gd name="T7" fmla="*/ 57 h 125"/>
                <a:gd name="T8" fmla="*/ 51 w 90"/>
                <a:gd name="T9" fmla="*/ 59 h 125"/>
                <a:gd name="T10" fmla="*/ 46 w 90"/>
                <a:gd name="T11" fmla="*/ 85 h 125"/>
                <a:gd name="T12" fmla="*/ 54 w 90"/>
                <a:gd name="T13" fmla="*/ 100 h 125"/>
                <a:gd name="T14" fmla="*/ 78 w 90"/>
                <a:gd name="T15" fmla="*/ 58 h 125"/>
                <a:gd name="T16" fmla="*/ 84 w 90"/>
                <a:gd name="T17" fmla="*/ 82 h 125"/>
                <a:gd name="T18" fmla="*/ 42 w 90"/>
                <a:gd name="T19" fmla="*/ 125 h 125"/>
                <a:gd name="T20" fmla="*/ 0 w 90"/>
                <a:gd name="T21" fmla="*/ 44 h 125"/>
                <a:gd name="T22" fmla="*/ 46 w 90"/>
                <a:gd name="T23" fmla="*/ 0 h 125"/>
                <a:gd name="T24" fmla="*/ 56 w 90"/>
                <a:gd name="T25" fmla="*/ 19 h 125"/>
                <a:gd name="T26" fmla="*/ 24 w 90"/>
                <a:gd name="T27" fmla="*/ 34 h 125"/>
                <a:gd name="T28" fmla="*/ 33 w 90"/>
                <a:gd name="T2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25">
                  <a:moveTo>
                    <a:pt x="33" y="64"/>
                  </a:moveTo>
                  <a:cubicBezTo>
                    <a:pt x="45" y="54"/>
                    <a:pt x="56" y="47"/>
                    <a:pt x="50" y="31"/>
                  </a:cubicBezTo>
                  <a:cubicBezTo>
                    <a:pt x="51" y="31"/>
                    <a:pt x="52" y="30"/>
                    <a:pt x="54" y="30"/>
                  </a:cubicBezTo>
                  <a:cubicBezTo>
                    <a:pt x="58" y="39"/>
                    <a:pt x="63" y="48"/>
                    <a:pt x="68" y="57"/>
                  </a:cubicBezTo>
                  <a:cubicBezTo>
                    <a:pt x="61" y="58"/>
                    <a:pt x="54" y="57"/>
                    <a:pt x="51" y="59"/>
                  </a:cubicBezTo>
                  <a:cubicBezTo>
                    <a:pt x="36" y="73"/>
                    <a:pt x="38" y="68"/>
                    <a:pt x="46" y="85"/>
                  </a:cubicBezTo>
                  <a:cubicBezTo>
                    <a:pt x="48" y="90"/>
                    <a:pt x="51" y="95"/>
                    <a:pt x="54" y="100"/>
                  </a:cubicBezTo>
                  <a:cubicBezTo>
                    <a:pt x="70" y="91"/>
                    <a:pt x="75" y="84"/>
                    <a:pt x="78" y="58"/>
                  </a:cubicBezTo>
                  <a:cubicBezTo>
                    <a:pt x="86" y="63"/>
                    <a:pt x="90" y="76"/>
                    <a:pt x="84" y="82"/>
                  </a:cubicBezTo>
                  <a:cubicBezTo>
                    <a:pt x="71" y="97"/>
                    <a:pt x="57" y="110"/>
                    <a:pt x="42" y="125"/>
                  </a:cubicBezTo>
                  <a:cubicBezTo>
                    <a:pt x="42" y="103"/>
                    <a:pt x="14" y="48"/>
                    <a:pt x="0" y="44"/>
                  </a:cubicBezTo>
                  <a:cubicBezTo>
                    <a:pt x="16" y="30"/>
                    <a:pt x="30" y="15"/>
                    <a:pt x="46" y="0"/>
                  </a:cubicBezTo>
                  <a:cubicBezTo>
                    <a:pt x="50" y="7"/>
                    <a:pt x="53" y="13"/>
                    <a:pt x="56" y="19"/>
                  </a:cubicBezTo>
                  <a:cubicBezTo>
                    <a:pt x="40" y="12"/>
                    <a:pt x="29" y="23"/>
                    <a:pt x="24" y="34"/>
                  </a:cubicBezTo>
                  <a:cubicBezTo>
                    <a:pt x="21" y="41"/>
                    <a:pt x="29" y="52"/>
                    <a:pt x="33" y="6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6709D7A7-CBD7-44EA-A362-CF4EDC987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8948" y="737833"/>
              <a:ext cx="165749" cy="298813"/>
            </a:xfrm>
            <a:custGeom>
              <a:avLst/>
              <a:gdLst>
                <a:gd name="T0" fmla="*/ 22 w 62"/>
                <a:gd name="T1" fmla="*/ 110 h 110"/>
                <a:gd name="T2" fmla="*/ 12 w 62"/>
                <a:gd name="T3" fmla="*/ 85 h 110"/>
                <a:gd name="T4" fmla="*/ 15 w 62"/>
                <a:gd name="T5" fmla="*/ 83 h 110"/>
                <a:gd name="T6" fmla="*/ 25 w 62"/>
                <a:gd name="T7" fmla="*/ 92 h 110"/>
                <a:gd name="T8" fmla="*/ 42 w 62"/>
                <a:gd name="T9" fmla="*/ 93 h 110"/>
                <a:gd name="T10" fmla="*/ 48 w 62"/>
                <a:gd name="T11" fmla="*/ 79 h 110"/>
                <a:gd name="T12" fmla="*/ 40 w 62"/>
                <a:gd name="T13" fmla="*/ 66 h 110"/>
                <a:gd name="T14" fmla="*/ 24 w 62"/>
                <a:gd name="T15" fmla="*/ 61 h 110"/>
                <a:gd name="T16" fmla="*/ 1 w 62"/>
                <a:gd name="T17" fmla="*/ 36 h 110"/>
                <a:gd name="T18" fmla="*/ 20 w 62"/>
                <a:gd name="T19" fmla="*/ 6 h 110"/>
                <a:gd name="T20" fmla="*/ 35 w 62"/>
                <a:gd name="T21" fmla="*/ 0 h 110"/>
                <a:gd name="T22" fmla="*/ 45 w 62"/>
                <a:gd name="T23" fmla="*/ 24 h 110"/>
                <a:gd name="T24" fmla="*/ 42 w 62"/>
                <a:gd name="T25" fmla="*/ 26 h 110"/>
                <a:gd name="T26" fmla="*/ 34 w 62"/>
                <a:gd name="T27" fmla="*/ 19 h 110"/>
                <a:gd name="T28" fmla="*/ 20 w 62"/>
                <a:gd name="T29" fmla="*/ 17 h 110"/>
                <a:gd name="T30" fmla="*/ 13 w 62"/>
                <a:gd name="T31" fmla="*/ 29 h 110"/>
                <a:gd name="T32" fmla="*/ 21 w 62"/>
                <a:gd name="T33" fmla="*/ 41 h 110"/>
                <a:gd name="T34" fmla="*/ 39 w 62"/>
                <a:gd name="T35" fmla="*/ 46 h 110"/>
                <a:gd name="T36" fmla="*/ 61 w 62"/>
                <a:gd name="T37" fmla="*/ 71 h 110"/>
                <a:gd name="T38" fmla="*/ 41 w 62"/>
                <a:gd name="T39" fmla="*/ 103 h 110"/>
                <a:gd name="T40" fmla="*/ 22 w 62"/>
                <a:gd name="T4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0">
                  <a:moveTo>
                    <a:pt x="22" y="110"/>
                  </a:moveTo>
                  <a:cubicBezTo>
                    <a:pt x="19" y="101"/>
                    <a:pt x="15" y="93"/>
                    <a:pt x="12" y="85"/>
                  </a:cubicBezTo>
                  <a:cubicBezTo>
                    <a:pt x="13" y="84"/>
                    <a:pt x="14" y="84"/>
                    <a:pt x="15" y="83"/>
                  </a:cubicBezTo>
                  <a:cubicBezTo>
                    <a:pt x="19" y="86"/>
                    <a:pt x="21" y="91"/>
                    <a:pt x="25" y="92"/>
                  </a:cubicBezTo>
                  <a:cubicBezTo>
                    <a:pt x="30" y="94"/>
                    <a:pt x="37" y="96"/>
                    <a:pt x="42" y="93"/>
                  </a:cubicBezTo>
                  <a:cubicBezTo>
                    <a:pt x="45" y="92"/>
                    <a:pt x="48" y="84"/>
                    <a:pt x="48" y="79"/>
                  </a:cubicBezTo>
                  <a:cubicBezTo>
                    <a:pt x="48" y="75"/>
                    <a:pt x="44" y="69"/>
                    <a:pt x="40" y="66"/>
                  </a:cubicBezTo>
                  <a:cubicBezTo>
                    <a:pt x="36" y="63"/>
                    <a:pt x="30" y="63"/>
                    <a:pt x="24" y="61"/>
                  </a:cubicBezTo>
                  <a:cubicBezTo>
                    <a:pt x="10" y="57"/>
                    <a:pt x="2" y="48"/>
                    <a:pt x="1" y="36"/>
                  </a:cubicBezTo>
                  <a:cubicBezTo>
                    <a:pt x="0" y="21"/>
                    <a:pt x="6" y="13"/>
                    <a:pt x="20" y="6"/>
                  </a:cubicBezTo>
                  <a:cubicBezTo>
                    <a:pt x="25" y="5"/>
                    <a:pt x="30" y="3"/>
                    <a:pt x="35" y="0"/>
                  </a:cubicBezTo>
                  <a:cubicBezTo>
                    <a:pt x="39" y="9"/>
                    <a:pt x="42" y="17"/>
                    <a:pt x="45" y="24"/>
                  </a:cubicBezTo>
                  <a:cubicBezTo>
                    <a:pt x="44" y="25"/>
                    <a:pt x="43" y="26"/>
                    <a:pt x="42" y="26"/>
                  </a:cubicBezTo>
                  <a:cubicBezTo>
                    <a:pt x="39" y="24"/>
                    <a:pt x="37" y="21"/>
                    <a:pt x="34" y="19"/>
                  </a:cubicBezTo>
                  <a:cubicBezTo>
                    <a:pt x="30" y="17"/>
                    <a:pt x="23" y="15"/>
                    <a:pt x="20" y="17"/>
                  </a:cubicBezTo>
                  <a:cubicBezTo>
                    <a:pt x="16" y="19"/>
                    <a:pt x="13" y="25"/>
                    <a:pt x="13" y="29"/>
                  </a:cubicBezTo>
                  <a:cubicBezTo>
                    <a:pt x="12" y="33"/>
                    <a:pt x="17" y="38"/>
                    <a:pt x="21" y="41"/>
                  </a:cubicBezTo>
                  <a:cubicBezTo>
                    <a:pt x="26" y="44"/>
                    <a:pt x="33" y="44"/>
                    <a:pt x="39" y="46"/>
                  </a:cubicBezTo>
                  <a:cubicBezTo>
                    <a:pt x="52" y="50"/>
                    <a:pt x="60" y="59"/>
                    <a:pt x="61" y="71"/>
                  </a:cubicBezTo>
                  <a:cubicBezTo>
                    <a:pt x="62" y="86"/>
                    <a:pt x="55" y="98"/>
                    <a:pt x="41" y="103"/>
                  </a:cubicBezTo>
                  <a:cubicBezTo>
                    <a:pt x="36" y="106"/>
                    <a:pt x="30" y="107"/>
                    <a:pt x="22" y="11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ED50838A-3A11-4D3C-BAEE-97442D872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148" y="849888"/>
              <a:ext cx="163413" cy="312819"/>
            </a:xfrm>
            <a:custGeom>
              <a:avLst/>
              <a:gdLst>
                <a:gd name="T0" fmla="*/ 52 w 60"/>
                <a:gd name="T1" fmla="*/ 33 h 116"/>
                <a:gd name="T2" fmla="*/ 60 w 60"/>
                <a:gd name="T3" fmla="*/ 65 h 116"/>
                <a:gd name="T4" fmla="*/ 45 w 60"/>
                <a:gd name="T5" fmla="*/ 58 h 116"/>
                <a:gd name="T6" fmla="*/ 31 w 60"/>
                <a:gd name="T7" fmla="*/ 75 h 116"/>
                <a:gd name="T8" fmla="*/ 49 w 60"/>
                <a:gd name="T9" fmla="*/ 105 h 116"/>
                <a:gd name="T10" fmla="*/ 18 w 60"/>
                <a:gd name="T11" fmla="*/ 116 h 116"/>
                <a:gd name="T12" fmla="*/ 16 w 60"/>
                <a:gd name="T13" fmla="*/ 114 h 116"/>
                <a:gd name="T14" fmla="*/ 18 w 60"/>
                <a:gd name="T15" fmla="*/ 79 h 116"/>
                <a:gd name="T16" fmla="*/ 9 w 60"/>
                <a:gd name="T17" fmla="*/ 39 h 116"/>
                <a:gd name="T18" fmla="*/ 0 w 60"/>
                <a:gd name="T19" fmla="*/ 22 h 116"/>
                <a:gd name="T20" fmla="*/ 53 w 60"/>
                <a:gd name="T21" fmla="*/ 0 h 116"/>
                <a:gd name="T22" fmla="*/ 58 w 60"/>
                <a:gd name="T23" fmla="*/ 22 h 116"/>
                <a:gd name="T24" fmla="*/ 55 w 60"/>
                <a:gd name="T25" fmla="*/ 23 h 116"/>
                <a:gd name="T26" fmla="*/ 26 w 60"/>
                <a:gd name="T27" fmla="*/ 21 h 116"/>
                <a:gd name="T28" fmla="*/ 22 w 60"/>
                <a:gd name="T29" fmla="*/ 28 h 116"/>
                <a:gd name="T30" fmla="*/ 27 w 60"/>
                <a:gd name="T31" fmla="*/ 52 h 116"/>
                <a:gd name="T32" fmla="*/ 49 w 60"/>
                <a:gd name="T33" fmla="*/ 34 h 116"/>
                <a:gd name="T34" fmla="*/ 52 w 60"/>
                <a:gd name="T3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16">
                  <a:moveTo>
                    <a:pt x="52" y="33"/>
                  </a:moveTo>
                  <a:cubicBezTo>
                    <a:pt x="54" y="43"/>
                    <a:pt x="57" y="53"/>
                    <a:pt x="60" y="65"/>
                  </a:cubicBezTo>
                  <a:cubicBezTo>
                    <a:pt x="53" y="62"/>
                    <a:pt x="49" y="58"/>
                    <a:pt x="45" y="58"/>
                  </a:cubicBezTo>
                  <a:cubicBezTo>
                    <a:pt x="33" y="58"/>
                    <a:pt x="28" y="63"/>
                    <a:pt x="31" y="75"/>
                  </a:cubicBezTo>
                  <a:cubicBezTo>
                    <a:pt x="34" y="86"/>
                    <a:pt x="33" y="98"/>
                    <a:pt x="49" y="105"/>
                  </a:cubicBezTo>
                  <a:cubicBezTo>
                    <a:pt x="37" y="109"/>
                    <a:pt x="28" y="113"/>
                    <a:pt x="18" y="116"/>
                  </a:cubicBezTo>
                  <a:cubicBezTo>
                    <a:pt x="18" y="115"/>
                    <a:pt x="17" y="115"/>
                    <a:pt x="16" y="114"/>
                  </a:cubicBezTo>
                  <a:cubicBezTo>
                    <a:pt x="28" y="102"/>
                    <a:pt x="20" y="90"/>
                    <a:pt x="18" y="79"/>
                  </a:cubicBezTo>
                  <a:cubicBezTo>
                    <a:pt x="16" y="65"/>
                    <a:pt x="13" y="52"/>
                    <a:pt x="9" y="39"/>
                  </a:cubicBezTo>
                  <a:cubicBezTo>
                    <a:pt x="8" y="34"/>
                    <a:pt x="4" y="29"/>
                    <a:pt x="0" y="22"/>
                  </a:cubicBezTo>
                  <a:cubicBezTo>
                    <a:pt x="16" y="16"/>
                    <a:pt x="34" y="8"/>
                    <a:pt x="53" y="0"/>
                  </a:cubicBezTo>
                  <a:cubicBezTo>
                    <a:pt x="55" y="9"/>
                    <a:pt x="56" y="15"/>
                    <a:pt x="58" y="22"/>
                  </a:cubicBezTo>
                  <a:cubicBezTo>
                    <a:pt x="56" y="22"/>
                    <a:pt x="56" y="23"/>
                    <a:pt x="55" y="23"/>
                  </a:cubicBezTo>
                  <a:cubicBezTo>
                    <a:pt x="45" y="14"/>
                    <a:pt x="38" y="13"/>
                    <a:pt x="26" y="21"/>
                  </a:cubicBezTo>
                  <a:cubicBezTo>
                    <a:pt x="24" y="22"/>
                    <a:pt x="22" y="26"/>
                    <a:pt x="22" y="28"/>
                  </a:cubicBezTo>
                  <a:cubicBezTo>
                    <a:pt x="23" y="36"/>
                    <a:pt x="25" y="44"/>
                    <a:pt x="27" y="52"/>
                  </a:cubicBezTo>
                  <a:cubicBezTo>
                    <a:pt x="41" y="53"/>
                    <a:pt x="46" y="49"/>
                    <a:pt x="49" y="34"/>
                  </a:cubicBezTo>
                  <a:cubicBezTo>
                    <a:pt x="50" y="34"/>
                    <a:pt x="51" y="33"/>
                    <a:pt x="52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DC5C93E9-29B7-4603-8E86-CBD1FA365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580" y="107525"/>
              <a:ext cx="231116" cy="308152"/>
            </a:xfrm>
            <a:custGeom>
              <a:avLst/>
              <a:gdLst>
                <a:gd name="T0" fmla="*/ 37 w 86"/>
                <a:gd name="T1" fmla="*/ 0 h 114"/>
                <a:gd name="T2" fmla="*/ 54 w 86"/>
                <a:gd name="T3" fmla="*/ 20 h 114"/>
                <a:gd name="T4" fmla="*/ 52 w 86"/>
                <a:gd name="T5" fmla="*/ 23 h 114"/>
                <a:gd name="T6" fmla="*/ 44 w 86"/>
                <a:gd name="T7" fmla="*/ 21 h 114"/>
                <a:gd name="T8" fmla="*/ 23 w 86"/>
                <a:gd name="T9" fmla="*/ 30 h 114"/>
                <a:gd name="T10" fmla="*/ 47 w 86"/>
                <a:gd name="T11" fmla="*/ 95 h 114"/>
                <a:gd name="T12" fmla="*/ 67 w 86"/>
                <a:gd name="T13" fmla="*/ 87 h 114"/>
                <a:gd name="T14" fmla="*/ 74 w 86"/>
                <a:gd name="T15" fmla="*/ 65 h 114"/>
                <a:gd name="T16" fmla="*/ 79 w 86"/>
                <a:gd name="T17" fmla="*/ 52 h 114"/>
                <a:gd name="T18" fmla="*/ 82 w 86"/>
                <a:gd name="T19" fmla="*/ 54 h 114"/>
                <a:gd name="T20" fmla="*/ 59 w 86"/>
                <a:gd name="T21" fmla="*/ 108 h 114"/>
                <a:gd name="T22" fmla="*/ 30 w 86"/>
                <a:gd name="T23" fmla="*/ 106 h 114"/>
                <a:gd name="T24" fmla="*/ 15 w 86"/>
                <a:gd name="T25" fmla="*/ 28 h 114"/>
                <a:gd name="T26" fmla="*/ 37 w 86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114">
                  <a:moveTo>
                    <a:pt x="37" y="0"/>
                  </a:moveTo>
                  <a:cubicBezTo>
                    <a:pt x="43" y="8"/>
                    <a:pt x="49" y="14"/>
                    <a:pt x="54" y="20"/>
                  </a:cubicBezTo>
                  <a:cubicBezTo>
                    <a:pt x="54" y="21"/>
                    <a:pt x="53" y="22"/>
                    <a:pt x="52" y="23"/>
                  </a:cubicBezTo>
                  <a:cubicBezTo>
                    <a:pt x="50" y="22"/>
                    <a:pt x="47" y="22"/>
                    <a:pt x="44" y="21"/>
                  </a:cubicBezTo>
                  <a:cubicBezTo>
                    <a:pt x="35" y="19"/>
                    <a:pt x="28" y="22"/>
                    <a:pt x="23" y="30"/>
                  </a:cubicBezTo>
                  <a:cubicBezTo>
                    <a:pt x="10" y="52"/>
                    <a:pt x="23" y="87"/>
                    <a:pt x="47" y="95"/>
                  </a:cubicBezTo>
                  <a:cubicBezTo>
                    <a:pt x="56" y="98"/>
                    <a:pt x="63" y="95"/>
                    <a:pt x="67" y="87"/>
                  </a:cubicBezTo>
                  <a:cubicBezTo>
                    <a:pt x="70" y="80"/>
                    <a:pt x="72" y="72"/>
                    <a:pt x="74" y="65"/>
                  </a:cubicBezTo>
                  <a:cubicBezTo>
                    <a:pt x="76" y="61"/>
                    <a:pt x="77" y="57"/>
                    <a:pt x="79" y="52"/>
                  </a:cubicBezTo>
                  <a:cubicBezTo>
                    <a:pt x="80" y="53"/>
                    <a:pt x="82" y="54"/>
                    <a:pt x="82" y="54"/>
                  </a:cubicBezTo>
                  <a:cubicBezTo>
                    <a:pt x="86" y="73"/>
                    <a:pt x="75" y="98"/>
                    <a:pt x="59" y="108"/>
                  </a:cubicBezTo>
                  <a:cubicBezTo>
                    <a:pt x="50" y="114"/>
                    <a:pt x="39" y="113"/>
                    <a:pt x="30" y="106"/>
                  </a:cubicBezTo>
                  <a:cubicBezTo>
                    <a:pt x="7" y="89"/>
                    <a:pt x="0" y="54"/>
                    <a:pt x="15" y="28"/>
                  </a:cubicBezTo>
                  <a:cubicBezTo>
                    <a:pt x="21" y="19"/>
                    <a:pt x="29" y="10"/>
                    <a:pt x="37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3">
              <a:extLst>
                <a:ext uri="{FF2B5EF4-FFF2-40B4-BE49-F238E27FC236}">
                  <a16:creationId xmlns:a16="http://schemas.microsoft.com/office/drawing/2014/main" id="{19F48B05-D1FD-456E-BB49-FCE85D2AD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7353" y="835881"/>
              <a:ext cx="182091" cy="296479"/>
            </a:xfrm>
            <a:custGeom>
              <a:avLst/>
              <a:gdLst>
                <a:gd name="T0" fmla="*/ 18 w 67"/>
                <a:gd name="T1" fmla="*/ 88 h 110"/>
                <a:gd name="T2" fmla="*/ 0 w 67"/>
                <a:gd name="T3" fmla="*/ 80 h 110"/>
                <a:gd name="T4" fmla="*/ 54 w 67"/>
                <a:gd name="T5" fmla="*/ 0 h 110"/>
                <a:gd name="T6" fmla="*/ 57 w 67"/>
                <a:gd name="T7" fmla="*/ 1 h 110"/>
                <a:gd name="T8" fmla="*/ 67 w 67"/>
                <a:gd name="T9" fmla="*/ 110 h 110"/>
                <a:gd name="T10" fmla="*/ 44 w 67"/>
                <a:gd name="T11" fmla="*/ 100 h 110"/>
                <a:gd name="T12" fmla="*/ 29 w 67"/>
                <a:gd name="T13" fmla="*/ 61 h 110"/>
                <a:gd name="T14" fmla="*/ 16 w 67"/>
                <a:gd name="T15" fmla="*/ 78 h 110"/>
                <a:gd name="T16" fmla="*/ 18 w 67"/>
                <a:gd name="T17" fmla="*/ 88 h 110"/>
                <a:gd name="T18" fmla="*/ 48 w 67"/>
                <a:gd name="T19" fmla="*/ 59 h 110"/>
                <a:gd name="T20" fmla="*/ 46 w 67"/>
                <a:gd name="T21" fmla="*/ 27 h 110"/>
                <a:gd name="T22" fmla="*/ 44 w 67"/>
                <a:gd name="T23" fmla="*/ 27 h 110"/>
                <a:gd name="T24" fmla="*/ 29 w 67"/>
                <a:gd name="T25" fmla="*/ 50 h 110"/>
                <a:gd name="T26" fmla="*/ 48 w 67"/>
                <a:gd name="T27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10">
                  <a:moveTo>
                    <a:pt x="18" y="88"/>
                  </a:moveTo>
                  <a:cubicBezTo>
                    <a:pt x="11" y="85"/>
                    <a:pt x="5" y="82"/>
                    <a:pt x="0" y="80"/>
                  </a:cubicBezTo>
                  <a:cubicBezTo>
                    <a:pt x="18" y="53"/>
                    <a:pt x="36" y="27"/>
                    <a:pt x="54" y="0"/>
                  </a:cubicBezTo>
                  <a:cubicBezTo>
                    <a:pt x="55" y="0"/>
                    <a:pt x="56" y="0"/>
                    <a:pt x="57" y="1"/>
                  </a:cubicBezTo>
                  <a:cubicBezTo>
                    <a:pt x="60" y="37"/>
                    <a:pt x="63" y="72"/>
                    <a:pt x="67" y="110"/>
                  </a:cubicBezTo>
                  <a:cubicBezTo>
                    <a:pt x="59" y="106"/>
                    <a:pt x="52" y="103"/>
                    <a:pt x="44" y="100"/>
                  </a:cubicBezTo>
                  <a:cubicBezTo>
                    <a:pt x="57" y="80"/>
                    <a:pt x="51" y="67"/>
                    <a:pt x="29" y="61"/>
                  </a:cubicBezTo>
                  <a:cubicBezTo>
                    <a:pt x="24" y="59"/>
                    <a:pt x="16" y="70"/>
                    <a:pt x="16" y="78"/>
                  </a:cubicBezTo>
                  <a:cubicBezTo>
                    <a:pt x="16" y="80"/>
                    <a:pt x="17" y="83"/>
                    <a:pt x="18" y="88"/>
                  </a:cubicBezTo>
                  <a:close/>
                  <a:moveTo>
                    <a:pt x="48" y="59"/>
                  </a:moveTo>
                  <a:cubicBezTo>
                    <a:pt x="47" y="47"/>
                    <a:pt x="47" y="37"/>
                    <a:pt x="46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39" y="34"/>
                    <a:pt x="34" y="42"/>
                    <a:pt x="29" y="50"/>
                  </a:cubicBezTo>
                  <a:cubicBezTo>
                    <a:pt x="36" y="53"/>
                    <a:pt x="41" y="56"/>
                    <a:pt x="48" y="5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677560D7-E4A1-413E-AE22-8D4E848CD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533" y="-214634"/>
              <a:ext cx="247456" cy="280138"/>
            </a:xfrm>
            <a:custGeom>
              <a:avLst/>
              <a:gdLst>
                <a:gd name="T0" fmla="*/ 87 w 91"/>
                <a:gd name="T1" fmla="*/ 69 h 104"/>
                <a:gd name="T2" fmla="*/ 74 w 91"/>
                <a:gd name="T3" fmla="*/ 79 h 104"/>
                <a:gd name="T4" fmla="*/ 71 w 91"/>
                <a:gd name="T5" fmla="*/ 77 h 104"/>
                <a:gd name="T6" fmla="*/ 76 w 91"/>
                <a:gd name="T7" fmla="*/ 63 h 104"/>
                <a:gd name="T8" fmla="*/ 70 w 91"/>
                <a:gd name="T9" fmla="*/ 28 h 104"/>
                <a:gd name="T10" fmla="*/ 52 w 91"/>
                <a:gd name="T11" fmla="*/ 22 h 104"/>
                <a:gd name="T12" fmla="*/ 21 w 91"/>
                <a:gd name="T13" fmla="*/ 55 h 104"/>
                <a:gd name="T14" fmla="*/ 38 w 91"/>
                <a:gd name="T15" fmla="*/ 97 h 104"/>
                <a:gd name="T16" fmla="*/ 43 w 91"/>
                <a:gd name="T17" fmla="*/ 103 h 104"/>
                <a:gd name="T18" fmla="*/ 35 w 91"/>
                <a:gd name="T19" fmla="*/ 103 h 104"/>
                <a:gd name="T20" fmla="*/ 32 w 91"/>
                <a:gd name="T21" fmla="*/ 10 h 104"/>
                <a:gd name="T22" fmla="*/ 73 w 91"/>
                <a:gd name="T23" fmla="*/ 18 h 104"/>
                <a:gd name="T24" fmla="*/ 90 w 91"/>
                <a:gd name="T25" fmla="*/ 59 h 104"/>
                <a:gd name="T26" fmla="*/ 87 w 91"/>
                <a:gd name="T27" fmla="*/ 69 h 104"/>
                <a:gd name="T28" fmla="*/ 87 w 91"/>
                <a:gd name="T29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4">
                  <a:moveTo>
                    <a:pt x="87" y="69"/>
                  </a:moveTo>
                  <a:cubicBezTo>
                    <a:pt x="83" y="72"/>
                    <a:pt x="78" y="75"/>
                    <a:pt x="74" y="79"/>
                  </a:cubicBezTo>
                  <a:cubicBezTo>
                    <a:pt x="73" y="78"/>
                    <a:pt x="72" y="78"/>
                    <a:pt x="71" y="77"/>
                  </a:cubicBezTo>
                  <a:cubicBezTo>
                    <a:pt x="73" y="73"/>
                    <a:pt x="74" y="68"/>
                    <a:pt x="76" y="63"/>
                  </a:cubicBezTo>
                  <a:cubicBezTo>
                    <a:pt x="81" y="50"/>
                    <a:pt x="80" y="37"/>
                    <a:pt x="70" y="28"/>
                  </a:cubicBezTo>
                  <a:cubicBezTo>
                    <a:pt x="66" y="24"/>
                    <a:pt x="58" y="21"/>
                    <a:pt x="52" y="22"/>
                  </a:cubicBezTo>
                  <a:cubicBezTo>
                    <a:pt x="37" y="24"/>
                    <a:pt x="23" y="40"/>
                    <a:pt x="21" y="55"/>
                  </a:cubicBezTo>
                  <a:cubicBezTo>
                    <a:pt x="18" y="72"/>
                    <a:pt x="23" y="87"/>
                    <a:pt x="38" y="97"/>
                  </a:cubicBezTo>
                  <a:cubicBezTo>
                    <a:pt x="40" y="98"/>
                    <a:pt x="41" y="101"/>
                    <a:pt x="43" y="103"/>
                  </a:cubicBezTo>
                  <a:cubicBezTo>
                    <a:pt x="40" y="103"/>
                    <a:pt x="37" y="104"/>
                    <a:pt x="35" y="103"/>
                  </a:cubicBezTo>
                  <a:cubicBezTo>
                    <a:pt x="2" y="84"/>
                    <a:pt x="0" y="31"/>
                    <a:pt x="32" y="10"/>
                  </a:cubicBezTo>
                  <a:cubicBezTo>
                    <a:pt x="48" y="0"/>
                    <a:pt x="64" y="2"/>
                    <a:pt x="73" y="18"/>
                  </a:cubicBezTo>
                  <a:cubicBezTo>
                    <a:pt x="81" y="31"/>
                    <a:pt x="85" y="45"/>
                    <a:pt x="90" y="59"/>
                  </a:cubicBezTo>
                  <a:cubicBezTo>
                    <a:pt x="91" y="61"/>
                    <a:pt x="88" y="65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1A9D8479-7C1D-4712-B8EF-3DD04C84D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4112" y="896579"/>
              <a:ext cx="205435" cy="284806"/>
            </a:xfrm>
            <a:custGeom>
              <a:avLst/>
              <a:gdLst>
                <a:gd name="T0" fmla="*/ 63 w 76"/>
                <a:gd name="T1" fmla="*/ 90 h 106"/>
                <a:gd name="T2" fmla="*/ 48 w 76"/>
                <a:gd name="T3" fmla="*/ 103 h 106"/>
                <a:gd name="T4" fmla="*/ 12 w 76"/>
                <a:gd name="T5" fmla="*/ 86 h 106"/>
                <a:gd name="T6" fmla="*/ 19 w 76"/>
                <a:gd name="T7" fmla="*/ 14 h 106"/>
                <a:gd name="T8" fmla="*/ 51 w 76"/>
                <a:gd name="T9" fmla="*/ 5 h 106"/>
                <a:gd name="T10" fmla="*/ 71 w 76"/>
                <a:gd name="T11" fmla="*/ 14 h 106"/>
                <a:gd name="T12" fmla="*/ 76 w 76"/>
                <a:gd name="T13" fmla="*/ 22 h 106"/>
                <a:gd name="T14" fmla="*/ 72 w 76"/>
                <a:gd name="T15" fmla="*/ 45 h 106"/>
                <a:gd name="T16" fmla="*/ 70 w 76"/>
                <a:gd name="T17" fmla="*/ 46 h 106"/>
                <a:gd name="T18" fmla="*/ 66 w 76"/>
                <a:gd name="T19" fmla="*/ 36 h 106"/>
                <a:gd name="T20" fmla="*/ 61 w 76"/>
                <a:gd name="T21" fmla="*/ 21 h 106"/>
                <a:gd name="T22" fmla="*/ 33 w 76"/>
                <a:gd name="T23" fmla="*/ 19 h 106"/>
                <a:gd name="T24" fmla="*/ 25 w 76"/>
                <a:gd name="T25" fmla="*/ 83 h 106"/>
                <a:gd name="T26" fmla="*/ 53 w 76"/>
                <a:gd name="T27" fmla="*/ 94 h 106"/>
                <a:gd name="T28" fmla="*/ 63 w 76"/>
                <a:gd name="T29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6">
                  <a:moveTo>
                    <a:pt x="63" y="90"/>
                  </a:moveTo>
                  <a:cubicBezTo>
                    <a:pt x="61" y="100"/>
                    <a:pt x="55" y="102"/>
                    <a:pt x="48" y="103"/>
                  </a:cubicBezTo>
                  <a:cubicBezTo>
                    <a:pt x="34" y="106"/>
                    <a:pt x="19" y="98"/>
                    <a:pt x="12" y="86"/>
                  </a:cubicBezTo>
                  <a:cubicBezTo>
                    <a:pt x="0" y="64"/>
                    <a:pt x="2" y="34"/>
                    <a:pt x="19" y="14"/>
                  </a:cubicBezTo>
                  <a:cubicBezTo>
                    <a:pt x="27" y="4"/>
                    <a:pt x="39" y="0"/>
                    <a:pt x="51" y="5"/>
                  </a:cubicBezTo>
                  <a:cubicBezTo>
                    <a:pt x="58" y="7"/>
                    <a:pt x="65" y="10"/>
                    <a:pt x="71" y="14"/>
                  </a:cubicBezTo>
                  <a:cubicBezTo>
                    <a:pt x="74" y="15"/>
                    <a:pt x="76" y="19"/>
                    <a:pt x="76" y="22"/>
                  </a:cubicBezTo>
                  <a:cubicBezTo>
                    <a:pt x="75" y="30"/>
                    <a:pt x="74" y="37"/>
                    <a:pt x="72" y="45"/>
                  </a:cubicBezTo>
                  <a:cubicBezTo>
                    <a:pt x="72" y="45"/>
                    <a:pt x="71" y="45"/>
                    <a:pt x="70" y="46"/>
                  </a:cubicBezTo>
                  <a:cubicBezTo>
                    <a:pt x="69" y="42"/>
                    <a:pt x="67" y="39"/>
                    <a:pt x="66" y="36"/>
                  </a:cubicBezTo>
                  <a:cubicBezTo>
                    <a:pt x="64" y="31"/>
                    <a:pt x="63" y="26"/>
                    <a:pt x="61" y="21"/>
                  </a:cubicBezTo>
                  <a:cubicBezTo>
                    <a:pt x="55" y="11"/>
                    <a:pt x="42" y="10"/>
                    <a:pt x="33" y="19"/>
                  </a:cubicBezTo>
                  <a:cubicBezTo>
                    <a:pt x="19" y="34"/>
                    <a:pt x="15" y="64"/>
                    <a:pt x="25" y="83"/>
                  </a:cubicBezTo>
                  <a:cubicBezTo>
                    <a:pt x="30" y="94"/>
                    <a:pt x="41" y="98"/>
                    <a:pt x="53" y="94"/>
                  </a:cubicBezTo>
                  <a:cubicBezTo>
                    <a:pt x="56" y="93"/>
                    <a:pt x="59" y="92"/>
                    <a:pt x="63" y="9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D94C7725-0E54-49EF-A195-A58C225EC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6682" y="-2663499"/>
              <a:ext cx="84040" cy="123727"/>
            </a:xfrm>
            <a:custGeom>
              <a:avLst/>
              <a:gdLst>
                <a:gd name="T0" fmla="*/ 30 w 31"/>
                <a:gd name="T1" fmla="*/ 0 h 46"/>
                <a:gd name="T2" fmla="*/ 24 w 31"/>
                <a:gd name="T3" fmla="*/ 41 h 46"/>
                <a:gd name="T4" fmla="*/ 10 w 31"/>
                <a:gd name="T5" fmla="*/ 43 h 46"/>
                <a:gd name="T6" fmla="*/ 3 w 31"/>
                <a:gd name="T7" fmla="*/ 26 h 46"/>
                <a:gd name="T8" fmla="*/ 30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30" y="0"/>
                  </a:moveTo>
                  <a:cubicBezTo>
                    <a:pt x="31" y="16"/>
                    <a:pt x="29" y="29"/>
                    <a:pt x="24" y="41"/>
                  </a:cubicBezTo>
                  <a:cubicBezTo>
                    <a:pt x="22" y="46"/>
                    <a:pt x="15" y="46"/>
                    <a:pt x="10" y="43"/>
                  </a:cubicBezTo>
                  <a:cubicBezTo>
                    <a:pt x="3" y="39"/>
                    <a:pt x="0" y="33"/>
                    <a:pt x="3" y="26"/>
                  </a:cubicBezTo>
                  <a:cubicBezTo>
                    <a:pt x="8" y="14"/>
                    <a:pt x="17" y="7"/>
                    <a:pt x="30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FD5B9DD3-7EF9-428F-8138-C544A245D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3087" y="-1718038"/>
              <a:ext cx="74702" cy="93379"/>
            </a:xfrm>
            <a:custGeom>
              <a:avLst/>
              <a:gdLst>
                <a:gd name="T0" fmla="*/ 19 w 27"/>
                <a:gd name="T1" fmla="*/ 0 h 35"/>
                <a:gd name="T2" fmla="*/ 26 w 27"/>
                <a:gd name="T3" fmla="*/ 22 h 35"/>
                <a:gd name="T4" fmla="*/ 22 w 27"/>
                <a:gd name="T5" fmla="*/ 33 h 35"/>
                <a:gd name="T6" fmla="*/ 11 w 27"/>
                <a:gd name="T7" fmla="*/ 32 h 35"/>
                <a:gd name="T8" fmla="*/ 1 w 27"/>
                <a:gd name="T9" fmla="*/ 24 h 35"/>
                <a:gd name="T10" fmla="*/ 2 w 27"/>
                <a:gd name="T11" fmla="*/ 15 h 35"/>
                <a:gd name="T12" fmla="*/ 19 w 2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5">
                  <a:moveTo>
                    <a:pt x="19" y="0"/>
                  </a:moveTo>
                  <a:cubicBezTo>
                    <a:pt x="22" y="7"/>
                    <a:pt x="25" y="15"/>
                    <a:pt x="26" y="22"/>
                  </a:cubicBezTo>
                  <a:cubicBezTo>
                    <a:pt x="27" y="26"/>
                    <a:pt x="25" y="31"/>
                    <a:pt x="22" y="33"/>
                  </a:cubicBezTo>
                  <a:cubicBezTo>
                    <a:pt x="20" y="35"/>
                    <a:pt x="14" y="33"/>
                    <a:pt x="11" y="32"/>
                  </a:cubicBezTo>
                  <a:cubicBezTo>
                    <a:pt x="7" y="30"/>
                    <a:pt x="3" y="28"/>
                    <a:pt x="1" y="24"/>
                  </a:cubicBezTo>
                  <a:cubicBezTo>
                    <a:pt x="0" y="22"/>
                    <a:pt x="0" y="17"/>
                    <a:pt x="2" y="15"/>
                  </a:cubicBezTo>
                  <a:cubicBezTo>
                    <a:pt x="7" y="10"/>
                    <a:pt x="13" y="6"/>
                    <a:pt x="19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3CD022C2-6A2A-4384-82C5-14228146D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5740" y="-2584129"/>
              <a:ext cx="102718" cy="72368"/>
            </a:xfrm>
            <a:custGeom>
              <a:avLst/>
              <a:gdLst>
                <a:gd name="T0" fmla="*/ 12 w 38"/>
                <a:gd name="T1" fmla="*/ 0 h 26"/>
                <a:gd name="T2" fmla="*/ 38 w 38"/>
                <a:gd name="T3" fmla="*/ 25 h 26"/>
                <a:gd name="T4" fmla="*/ 4 w 38"/>
                <a:gd name="T5" fmla="*/ 25 h 26"/>
                <a:gd name="T6" fmla="*/ 1 w 38"/>
                <a:gd name="T7" fmla="*/ 14 h 26"/>
                <a:gd name="T8" fmla="*/ 8 w 38"/>
                <a:gd name="T9" fmla="*/ 0 h 26"/>
                <a:gd name="T10" fmla="*/ 12 w 3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6">
                  <a:moveTo>
                    <a:pt x="12" y="0"/>
                  </a:moveTo>
                  <a:cubicBezTo>
                    <a:pt x="10" y="19"/>
                    <a:pt x="31" y="13"/>
                    <a:pt x="38" y="25"/>
                  </a:cubicBezTo>
                  <a:cubicBezTo>
                    <a:pt x="26" y="25"/>
                    <a:pt x="15" y="26"/>
                    <a:pt x="4" y="25"/>
                  </a:cubicBezTo>
                  <a:cubicBezTo>
                    <a:pt x="3" y="24"/>
                    <a:pt x="0" y="17"/>
                    <a:pt x="1" y="14"/>
                  </a:cubicBezTo>
                  <a:cubicBezTo>
                    <a:pt x="2" y="9"/>
                    <a:pt x="6" y="5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44">
              <a:extLst>
                <a:ext uri="{FF2B5EF4-FFF2-40B4-BE49-F238E27FC236}">
                  <a16:creationId xmlns:a16="http://schemas.microsoft.com/office/drawing/2014/main" id="{9A1C3103-6C97-4D9B-894D-132D4438E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506" y="-2826914"/>
              <a:ext cx="35018" cy="119059"/>
            </a:xfrm>
            <a:custGeom>
              <a:avLst/>
              <a:gdLst>
                <a:gd name="T0" fmla="*/ 11 w 13"/>
                <a:gd name="T1" fmla="*/ 0 h 44"/>
                <a:gd name="T2" fmla="*/ 11 w 13"/>
                <a:gd name="T3" fmla="*/ 34 h 44"/>
                <a:gd name="T4" fmla="*/ 2 w 13"/>
                <a:gd name="T5" fmla="*/ 44 h 44"/>
                <a:gd name="T6" fmla="*/ 0 w 13"/>
                <a:gd name="T7" fmla="*/ 42 h 44"/>
                <a:gd name="T8" fmla="*/ 5 w 13"/>
                <a:gd name="T9" fmla="*/ 34 h 44"/>
                <a:gd name="T10" fmla="*/ 8 w 13"/>
                <a:gd name="T11" fmla="*/ 11 h 44"/>
                <a:gd name="T12" fmla="*/ 7 w 13"/>
                <a:gd name="T13" fmla="*/ 0 h 44"/>
                <a:gd name="T14" fmla="*/ 11 w 1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4">
                  <a:moveTo>
                    <a:pt x="11" y="0"/>
                  </a:moveTo>
                  <a:cubicBezTo>
                    <a:pt x="11" y="12"/>
                    <a:pt x="12" y="23"/>
                    <a:pt x="11" y="34"/>
                  </a:cubicBezTo>
                  <a:cubicBezTo>
                    <a:pt x="10" y="38"/>
                    <a:pt x="5" y="40"/>
                    <a:pt x="2" y="44"/>
                  </a:cubicBezTo>
                  <a:cubicBezTo>
                    <a:pt x="1" y="43"/>
                    <a:pt x="1" y="42"/>
                    <a:pt x="0" y="42"/>
                  </a:cubicBezTo>
                  <a:cubicBezTo>
                    <a:pt x="1" y="39"/>
                    <a:pt x="3" y="37"/>
                    <a:pt x="5" y="34"/>
                  </a:cubicBezTo>
                  <a:cubicBezTo>
                    <a:pt x="10" y="27"/>
                    <a:pt x="13" y="20"/>
                    <a:pt x="8" y="11"/>
                  </a:cubicBezTo>
                  <a:cubicBezTo>
                    <a:pt x="7" y="8"/>
                    <a:pt x="8" y="4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49">
              <a:extLst>
                <a:ext uri="{FF2B5EF4-FFF2-40B4-BE49-F238E27FC236}">
                  <a16:creationId xmlns:a16="http://schemas.microsoft.com/office/drawing/2014/main" id="{01295B5E-A0D8-4358-B161-D410A0141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0387" y="-2346010"/>
              <a:ext cx="3093191" cy="3081511"/>
            </a:xfrm>
            <a:custGeom>
              <a:avLst/>
              <a:gdLst>
                <a:gd name="T0" fmla="*/ 557 w 1143"/>
                <a:gd name="T1" fmla="*/ 1136 h 1141"/>
                <a:gd name="T2" fmla="*/ 3 w 1143"/>
                <a:gd name="T3" fmla="*/ 566 h 1141"/>
                <a:gd name="T4" fmla="*/ 586 w 1143"/>
                <a:gd name="T5" fmla="*/ 9 h 1141"/>
                <a:gd name="T6" fmla="*/ 1135 w 1143"/>
                <a:gd name="T7" fmla="*/ 587 h 1141"/>
                <a:gd name="T8" fmla="*/ 557 w 1143"/>
                <a:gd name="T9" fmla="*/ 1136 h 1141"/>
                <a:gd name="T10" fmla="*/ 1088 w 1143"/>
                <a:gd name="T11" fmla="*/ 392 h 1141"/>
                <a:gd name="T12" fmla="*/ 1085 w 1143"/>
                <a:gd name="T13" fmla="*/ 389 h 1141"/>
                <a:gd name="T14" fmla="*/ 951 w 1143"/>
                <a:gd name="T15" fmla="*/ 290 h 1141"/>
                <a:gd name="T16" fmla="*/ 932 w 1143"/>
                <a:gd name="T17" fmla="*/ 286 h 1141"/>
                <a:gd name="T18" fmla="*/ 727 w 1143"/>
                <a:gd name="T19" fmla="*/ 331 h 1141"/>
                <a:gd name="T20" fmla="*/ 699 w 1143"/>
                <a:gd name="T21" fmla="*/ 336 h 1141"/>
                <a:gd name="T22" fmla="*/ 703 w 1143"/>
                <a:gd name="T23" fmla="*/ 325 h 1141"/>
                <a:gd name="T24" fmla="*/ 754 w 1143"/>
                <a:gd name="T25" fmla="*/ 205 h 1141"/>
                <a:gd name="T26" fmla="*/ 753 w 1143"/>
                <a:gd name="T27" fmla="*/ 183 h 1141"/>
                <a:gd name="T28" fmla="*/ 677 w 1143"/>
                <a:gd name="T29" fmla="*/ 44 h 1141"/>
                <a:gd name="T30" fmla="*/ 659 w 1143"/>
                <a:gd name="T31" fmla="*/ 37 h 1141"/>
                <a:gd name="T32" fmla="*/ 519 w 1143"/>
                <a:gd name="T33" fmla="*/ 97 h 1141"/>
                <a:gd name="T34" fmla="*/ 500 w 1143"/>
                <a:gd name="T35" fmla="*/ 117 h 1141"/>
                <a:gd name="T36" fmla="*/ 444 w 1143"/>
                <a:gd name="T37" fmla="*/ 293 h 1141"/>
                <a:gd name="T38" fmla="*/ 428 w 1143"/>
                <a:gd name="T39" fmla="*/ 341 h 1141"/>
                <a:gd name="T40" fmla="*/ 420 w 1143"/>
                <a:gd name="T41" fmla="*/ 332 h 1141"/>
                <a:gd name="T42" fmla="*/ 343 w 1143"/>
                <a:gd name="T43" fmla="*/ 231 h 1141"/>
                <a:gd name="T44" fmla="*/ 319 w 1143"/>
                <a:gd name="T45" fmla="*/ 218 h 1141"/>
                <a:gd name="T46" fmla="*/ 166 w 1143"/>
                <a:gd name="T47" fmla="*/ 215 h 1141"/>
                <a:gd name="T48" fmla="*/ 148 w 1143"/>
                <a:gd name="T49" fmla="*/ 230 h 1141"/>
                <a:gd name="T50" fmla="*/ 146 w 1143"/>
                <a:gd name="T51" fmla="*/ 240 h 1141"/>
                <a:gd name="T52" fmla="*/ 130 w 1143"/>
                <a:gd name="T53" fmla="*/ 375 h 1141"/>
                <a:gd name="T54" fmla="*/ 139 w 1143"/>
                <a:gd name="T55" fmla="*/ 405 h 1141"/>
                <a:gd name="T56" fmla="*/ 288 w 1143"/>
                <a:gd name="T57" fmla="*/ 568 h 1141"/>
                <a:gd name="T58" fmla="*/ 296 w 1143"/>
                <a:gd name="T59" fmla="*/ 577 h 1141"/>
                <a:gd name="T60" fmla="*/ 286 w 1143"/>
                <a:gd name="T61" fmla="*/ 579 h 1141"/>
                <a:gd name="T62" fmla="*/ 165 w 1143"/>
                <a:gd name="T63" fmla="*/ 594 h 1141"/>
                <a:gd name="T64" fmla="*/ 129 w 1143"/>
                <a:gd name="T65" fmla="*/ 617 h 1141"/>
                <a:gd name="T66" fmla="*/ 84 w 1143"/>
                <a:gd name="T67" fmla="*/ 692 h 1141"/>
                <a:gd name="T68" fmla="*/ 47 w 1143"/>
                <a:gd name="T69" fmla="*/ 753 h 1141"/>
                <a:gd name="T70" fmla="*/ 50 w 1143"/>
                <a:gd name="T71" fmla="*/ 756 h 1141"/>
                <a:gd name="T72" fmla="*/ 182 w 1143"/>
                <a:gd name="T73" fmla="*/ 855 h 1141"/>
                <a:gd name="T74" fmla="*/ 201 w 1143"/>
                <a:gd name="T75" fmla="*/ 859 h 1141"/>
                <a:gd name="T76" fmla="*/ 400 w 1143"/>
                <a:gd name="T77" fmla="*/ 816 h 1141"/>
                <a:gd name="T78" fmla="*/ 436 w 1143"/>
                <a:gd name="T79" fmla="*/ 809 h 1141"/>
                <a:gd name="T80" fmla="*/ 430 w 1143"/>
                <a:gd name="T81" fmla="*/ 825 h 1141"/>
                <a:gd name="T82" fmla="*/ 383 w 1143"/>
                <a:gd name="T83" fmla="*/ 937 h 1141"/>
                <a:gd name="T84" fmla="*/ 384 w 1143"/>
                <a:gd name="T85" fmla="*/ 967 h 1141"/>
                <a:gd name="T86" fmla="*/ 458 w 1143"/>
                <a:gd name="T87" fmla="*/ 1103 h 1141"/>
                <a:gd name="T88" fmla="*/ 475 w 1143"/>
                <a:gd name="T89" fmla="*/ 1109 h 1141"/>
                <a:gd name="T90" fmla="*/ 615 w 1143"/>
                <a:gd name="T91" fmla="*/ 1049 h 1141"/>
                <a:gd name="T92" fmla="*/ 636 w 1143"/>
                <a:gd name="T93" fmla="*/ 1027 h 1141"/>
                <a:gd name="T94" fmla="*/ 701 w 1143"/>
                <a:gd name="T95" fmla="*/ 821 h 1141"/>
                <a:gd name="T96" fmla="*/ 707 w 1143"/>
                <a:gd name="T97" fmla="*/ 805 h 1141"/>
                <a:gd name="T98" fmla="*/ 713 w 1143"/>
                <a:gd name="T99" fmla="*/ 812 h 1141"/>
                <a:gd name="T100" fmla="*/ 793 w 1143"/>
                <a:gd name="T101" fmla="*/ 916 h 1141"/>
                <a:gd name="T102" fmla="*/ 816 w 1143"/>
                <a:gd name="T103" fmla="*/ 929 h 1141"/>
                <a:gd name="T104" fmla="*/ 975 w 1143"/>
                <a:gd name="T105" fmla="*/ 932 h 1141"/>
                <a:gd name="T106" fmla="*/ 987 w 1143"/>
                <a:gd name="T107" fmla="*/ 921 h 1141"/>
                <a:gd name="T108" fmla="*/ 1006 w 1143"/>
                <a:gd name="T109" fmla="*/ 768 h 1141"/>
                <a:gd name="T110" fmla="*/ 998 w 1143"/>
                <a:gd name="T111" fmla="*/ 744 h 1141"/>
                <a:gd name="T112" fmla="*/ 867 w 1143"/>
                <a:gd name="T113" fmla="*/ 600 h 1141"/>
                <a:gd name="T114" fmla="*/ 839 w 1143"/>
                <a:gd name="T115" fmla="*/ 569 h 1141"/>
                <a:gd name="T116" fmla="*/ 845 w 1143"/>
                <a:gd name="T117" fmla="*/ 567 h 1141"/>
                <a:gd name="T118" fmla="*/ 978 w 1143"/>
                <a:gd name="T119" fmla="*/ 550 h 1141"/>
                <a:gd name="T120" fmla="*/ 1000 w 1143"/>
                <a:gd name="T121" fmla="*/ 536 h 1141"/>
                <a:gd name="T122" fmla="*/ 1019 w 1143"/>
                <a:gd name="T123" fmla="*/ 505 h 1141"/>
                <a:gd name="T124" fmla="*/ 1088 w 1143"/>
                <a:gd name="T125" fmla="*/ 39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3" h="1141">
                  <a:moveTo>
                    <a:pt x="557" y="1136"/>
                  </a:moveTo>
                  <a:cubicBezTo>
                    <a:pt x="245" y="1129"/>
                    <a:pt x="0" y="873"/>
                    <a:pt x="3" y="566"/>
                  </a:cubicBezTo>
                  <a:cubicBezTo>
                    <a:pt x="6" y="251"/>
                    <a:pt x="272" y="0"/>
                    <a:pt x="586" y="9"/>
                  </a:cubicBezTo>
                  <a:cubicBezTo>
                    <a:pt x="891" y="18"/>
                    <a:pt x="1143" y="272"/>
                    <a:pt x="1135" y="587"/>
                  </a:cubicBezTo>
                  <a:cubicBezTo>
                    <a:pt x="1128" y="892"/>
                    <a:pt x="873" y="1141"/>
                    <a:pt x="557" y="1136"/>
                  </a:cubicBezTo>
                  <a:close/>
                  <a:moveTo>
                    <a:pt x="1088" y="392"/>
                  </a:moveTo>
                  <a:cubicBezTo>
                    <a:pt x="1087" y="391"/>
                    <a:pt x="1086" y="390"/>
                    <a:pt x="1085" y="389"/>
                  </a:cubicBezTo>
                  <a:cubicBezTo>
                    <a:pt x="1041" y="356"/>
                    <a:pt x="996" y="322"/>
                    <a:pt x="951" y="290"/>
                  </a:cubicBezTo>
                  <a:cubicBezTo>
                    <a:pt x="947" y="286"/>
                    <a:pt x="938" y="285"/>
                    <a:pt x="932" y="286"/>
                  </a:cubicBezTo>
                  <a:cubicBezTo>
                    <a:pt x="864" y="301"/>
                    <a:pt x="796" y="316"/>
                    <a:pt x="727" y="331"/>
                  </a:cubicBezTo>
                  <a:cubicBezTo>
                    <a:pt x="719" y="333"/>
                    <a:pt x="710" y="334"/>
                    <a:pt x="699" y="336"/>
                  </a:cubicBezTo>
                  <a:cubicBezTo>
                    <a:pt x="701" y="331"/>
                    <a:pt x="702" y="328"/>
                    <a:pt x="703" y="325"/>
                  </a:cubicBezTo>
                  <a:cubicBezTo>
                    <a:pt x="720" y="285"/>
                    <a:pt x="737" y="245"/>
                    <a:pt x="754" y="205"/>
                  </a:cubicBezTo>
                  <a:cubicBezTo>
                    <a:pt x="757" y="197"/>
                    <a:pt x="757" y="191"/>
                    <a:pt x="753" y="183"/>
                  </a:cubicBezTo>
                  <a:cubicBezTo>
                    <a:pt x="727" y="137"/>
                    <a:pt x="702" y="90"/>
                    <a:pt x="677" y="44"/>
                  </a:cubicBezTo>
                  <a:cubicBezTo>
                    <a:pt x="671" y="32"/>
                    <a:pt x="671" y="32"/>
                    <a:pt x="659" y="37"/>
                  </a:cubicBezTo>
                  <a:cubicBezTo>
                    <a:pt x="612" y="57"/>
                    <a:pt x="565" y="77"/>
                    <a:pt x="519" y="97"/>
                  </a:cubicBezTo>
                  <a:cubicBezTo>
                    <a:pt x="509" y="101"/>
                    <a:pt x="503" y="107"/>
                    <a:pt x="500" y="117"/>
                  </a:cubicBezTo>
                  <a:cubicBezTo>
                    <a:pt x="481" y="176"/>
                    <a:pt x="463" y="235"/>
                    <a:pt x="444" y="293"/>
                  </a:cubicBezTo>
                  <a:cubicBezTo>
                    <a:pt x="439" y="309"/>
                    <a:pt x="434" y="324"/>
                    <a:pt x="428" y="341"/>
                  </a:cubicBezTo>
                  <a:cubicBezTo>
                    <a:pt x="425" y="337"/>
                    <a:pt x="423" y="335"/>
                    <a:pt x="420" y="332"/>
                  </a:cubicBezTo>
                  <a:cubicBezTo>
                    <a:pt x="395" y="298"/>
                    <a:pt x="368" y="265"/>
                    <a:pt x="343" y="231"/>
                  </a:cubicBezTo>
                  <a:cubicBezTo>
                    <a:pt x="337" y="222"/>
                    <a:pt x="330" y="218"/>
                    <a:pt x="319" y="218"/>
                  </a:cubicBezTo>
                  <a:cubicBezTo>
                    <a:pt x="268" y="217"/>
                    <a:pt x="217" y="216"/>
                    <a:pt x="166" y="215"/>
                  </a:cubicBezTo>
                  <a:cubicBezTo>
                    <a:pt x="150" y="215"/>
                    <a:pt x="150" y="215"/>
                    <a:pt x="148" y="230"/>
                  </a:cubicBezTo>
                  <a:cubicBezTo>
                    <a:pt x="147" y="233"/>
                    <a:pt x="147" y="237"/>
                    <a:pt x="146" y="240"/>
                  </a:cubicBezTo>
                  <a:cubicBezTo>
                    <a:pt x="141" y="285"/>
                    <a:pt x="136" y="330"/>
                    <a:pt x="130" y="375"/>
                  </a:cubicBezTo>
                  <a:cubicBezTo>
                    <a:pt x="128" y="387"/>
                    <a:pt x="131" y="396"/>
                    <a:pt x="139" y="405"/>
                  </a:cubicBezTo>
                  <a:cubicBezTo>
                    <a:pt x="189" y="459"/>
                    <a:pt x="239" y="514"/>
                    <a:pt x="288" y="568"/>
                  </a:cubicBezTo>
                  <a:cubicBezTo>
                    <a:pt x="291" y="571"/>
                    <a:pt x="293" y="573"/>
                    <a:pt x="296" y="577"/>
                  </a:cubicBezTo>
                  <a:cubicBezTo>
                    <a:pt x="292" y="578"/>
                    <a:pt x="289" y="579"/>
                    <a:pt x="286" y="579"/>
                  </a:cubicBezTo>
                  <a:cubicBezTo>
                    <a:pt x="246" y="584"/>
                    <a:pt x="206" y="590"/>
                    <a:pt x="165" y="594"/>
                  </a:cubicBezTo>
                  <a:cubicBezTo>
                    <a:pt x="149" y="596"/>
                    <a:pt x="138" y="603"/>
                    <a:pt x="129" y="617"/>
                  </a:cubicBezTo>
                  <a:cubicBezTo>
                    <a:pt x="115" y="643"/>
                    <a:pt x="99" y="667"/>
                    <a:pt x="84" y="692"/>
                  </a:cubicBezTo>
                  <a:cubicBezTo>
                    <a:pt x="72" y="713"/>
                    <a:pt x="60" y="733"/>
                    <a:pt x="47" y="753"/>
                  </a:cubicBezTo>
                  <a:cubicBezTo>
                    <a:pt x="49" y="755"/>
                    <a:pt x="49" y="756"/>
                    <a:pt x="50" y="756"/>
                  </a:cubicBezTo>
                  <a:cubicBezTo>
                    <a:pt x="94" y="789"/>
                    <a:pt x="138" y="823"/>
                    <a:pt x="182" y="855"/>
                  </a:cubicBezTo>
                  <a:cubicBezTo>
                    <a:pt x="187" y="859"/>
                    <a:pt x="195" y="861"/>
                    <a:pt x="201" y="859"/>
                  </a:cubicBezTo>
                  <a:cubicBezTo>
                    <a:pt x="268" y="845"/>
                    <a:pt x="334" y="831"/>
                    <a:pt x="400" y="816"/>
                  </a:cubicBezTo>
                  <a:cubicBezTo>
                    <a:pt x="411" y="814"/>
                    <a:pt x="423" y="812"/>
                    <a:pt x="436" y="809"/>
                  </a:cubicBezTo>
                  <a:cubicBezTo>
                    <a:pt x="433" y="815"/>
                    <a:pt x="432" y="820"/>
                    <a:pt x="430" y="825"/>
                  </a:cubicBezTo>
                  <a:cubicBezTo>
                    <a:pt x="414" y="862"/>
                    <a:pt x="399" y="900"/>
                    <a:pt x="383" y="937"/>
                  </a:cubicBezTo>
                  <a:cubicBezTo>
                    <a:pt x="378" y="948"/>
                    <a:pt x="378" y="957"/>
                    <a:pt x="384" y="967"/>
                  </a:cubicBezTo>
                  <a:cubicBezTo>
                    <a:pt x="409" y="1012"/>
                    <a:pt x="434" y="1058"/>
                    <a:pt x="458" y="1103"/>
                  </a:cubicBezTo>
                  <a:cubicBezTo>
                    <a:pt x="463" y="1112"/>
                    <a:pt x="467" y="1112"/>
                    <a:pt x="475" y="1109"/>
                  </a:cubicBezTo>
                  <a:cubicBezTo>
                    <a:pt x="522" y="1089"/>
                    <a:pt x="569" y="1069"/>
                    <a:pt x="615" y="1049"/>
                  </a:cubicBezTo>
                  <a:cubicBezTo>
                    <a:pt x="626" y="1045"/>
                    <a:pt x="632" y="1038"/>
                    <a:pt x="636" y="1027"/>
                  </a:cubicBezTo>
                  <a:cubicBezTo>
                    <a:pt x="657" y="958"/>
                    <a:pt x="679" y="889"/>
                    <a:pt x="701" y="821"/>
                  </a:cubicBezTo>
                  <a:cubicBezTo>
                    <a:pt x="703" y="816"/>
                    <a:pt x="705" y="811"/>
                    <a:pt x="707" y="805"/>
                  </a:cubicBezTo>
                  <a:cubicBezTo>
                    <a:pt x="710" y="808"/>
                    <a:pt x="711" y="810"/>
                    <a:pt x="713" y="812"/>
                  </a:cubicBezTo>
                  <a:cubicBezTo>
                    <a:pt x="740" y="847"/>
                    <a:pt x="766" y="881"/>
                    <a:pt x="793" y="916"/>
                  </a:cubicBezTo>
                  <a:cubicBezTo>
                    <a:pt x="799" y="925"/>
                    <a:pt x="806" y="928"/>
                    <a:pt x="816" y="929"/>
                  </a:cubicBezTo>
                  <a:cubicBezTo>
                    <a:pt x="869" y="929"/>
                    <a:pt x="922" y="930"/>
                    <a:pt x="975" y="932"/>
                  </a:cubicBezTo>
                  <a:cubicBezTo>
                    <a:pt x="983" y="932"/>
                    <a:pt x="986" y="929"/>
                    <a:pt x="987" y="921"/>
                  </a:cubicBezTo>
                  <a:cubicBezTo>
                    <a:pt x="993" y="870"/>
                    <a:pt x="999" y="819"/>
                    <a:pt x="1006" y="768"/>
                  </a:cubicBezTo>
                  <a:cubicBezTo>
                    <a:pt x="1007" y="759"/>
                    <a:pt x="1005" y="751"/>
                    <a:pt x="998" y="744"/>
                  </a:cubicBezTo>
                  <a:cubicBezTo>
                    <a:pt x="954" y="696"/>
                    <a:pt x="911" y="648"/>
                    <a:pt x="867" y="600"/>
                  </a:cubicBezTo>
                  <a:cubicBezTo>
                    <a:pt x="858" y="590"/>
                    <a:pt x="849" y="580"/>
                    <a:pt x="839" y="569"/>
                  </a:cubicBezTo>
                  <a:cubicBezTo>
                    <a:pt x="842" y="568"/>
                    <a:pt x="844" y="568"/>
                    <a:pt x="845" y="567"/>
                  </a:cubicBezTo>
                  <a:cubicBezTo>
                    <a:pt x="890" y="562"/>
                    <a:pt x="934" y="556"/>
                    <a:pt x="978" y="550"/>
                  </a:cubicBezTo>
                  <a:cubicBezTo>
                    <a:pt x="988" y="549"/>
                    <a:pt x="996" y="545"/>
                    <a:pt x="1000" y="536"/>
                  </a:cubicBezTo>
                  <a:cubicBezTo>
                    <a:pt x="1006" y="525"/>
                    <a:pt x="1013" y="515"/>
                    <a:pt x="1019" y="505"/>
                  </a:cubicBezTo>
                  <a:cubicBezTo>
                    <a:pt x="1042" y="467"/>
                    <a:pt x="1065" y="430"/>
                    <a:pt x="1088" y="392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50">
              <a:extLst>
                <a:ext uri="{FF2B5EF4-FFF2-40B4-BE49-F238E27FC236}">
                  <a16:creationId xmlns:a16="http://schemas.microsoft.com/office/drawing/2014/main" id="{D8FF3F32-FF15-4EE5-9EB5-D4A1692C9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67" y="-2497751"/>
              <a:ext cx="63032" cy="63029"/>
            </a:xfrm>
            <a:custGeom>
              <a:avLst/>
              <a:gdLst>
                <a:gd name="T0" fmla="*/ 0 w 24"/>
                <a:gd name="T1" fmla="*/ 3 h 23"/>
                <a:gd name="T2" fmla="*/ 23 w 24"/>
                <a:gd name="T3" fmla="*/ 10 h 23"/>
                <a:gd name="T4" fmla="*/ 13 w 24"/>
                <a:gd name="T5" fmla="*/ 23 h 23"/>
                <a:gd name="T6" fmla="*/ 0 w 24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3"/>
                  </a:moveTo>
                  <a:cubicBezTo>
                    <a:pt x="13" y="0"/>
                    <a:pt x="22" y="3"/>
                    <a:pt x="23" y="10"/>
                  </a:cubicBezTo>
                  <a:cubicBezTo>
                    <a:pt x="24" y="16"/>
                    <a:pt x="19" y="22"/>
                    <a:pt x="13" y="23"/>
                  </a:cubicBezTo>
                  <a:cubicBezTo>
                    <a:pt x="6" y="23"/>
                    <a:pt x="1" y="16"/>
                    <a:pt x="0" y="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C4EBF4D4-0075-40EF-8F64-6EB4A138D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1322" y="-1104070"/>
              <a:ext cx="639648" cy="609297"/>
            </a:xfrm>
            <a:custGeom>
              <a:avLst/>
              <a:gdLst>
                <a:gd name="T0" fmla="*/ 1 w 236"/>
                <a:gd name="T1" fmla="*/ 133 h 225"/>
                <a:gd name="T2" fmla="*/ 23 w 236"/>
                <a:gd name="T3" fmla="*/ 133 h 225"/>
                <a:gd name="T4" fmla="*/ 39 w 236"/>
                <a:gd name="T5" fmla="*/ 23 h 225"/>
                <a:gd name="T6" fmla="*/ 41 w 236"/>
                <a:gd name="T7" fmla="*/ 22 h 225"/>
                <a:gd name="T8" fmla="*/ 53 w 236"/>
                <a:gd name="T9" fmla="*/ 42 h 225"/>
                <a:gd name="T10" fmla="*/ 156 w 236"/>
                <a:gd name="T11" fmla="*/ 0 h 225"/>
                <a:gd name="T12" fmla="*/ 158 w 236"/>
                <a:gd name="T13" fmla="*/ 4 h 225"/>
                <a:gd name="T14" fmla="*/ 146 w 236"/>
                <a:gd name="T15" fmla="*/ 22 h 225"/>
                <a:gd name="T16" fmla="*/ 236 w 236"/>
                <a:gd name="T17" fmla="*/ 92 h 225"/>
                <a:gd name="T18" fmla="*/ 211 w 236"/>
                <a:gd name="T19" fmla="*/ 92 h 225"/>
                <a:gd name="T20" fmla="*/ 195 w 236"/>
                <a:gd name="T21" fmla="*/ 203 h 225"/>
                <a:gd name="T22" fmla="*/ 192 w 236"/>
                <a:gd name="T23" fmla="*/ 204 h 225"/>
                <a:gd name="T24" fmla="*/ 186 w 236"/>
                <a:gd name="T25" fmla="*/ 192 h 225"/>
                <a:gd name="T26" fmla="*/ 173 w 236"/>
                <a:gd name="T27" fmla="*/ 187 h 225"/>
                <a:gd name="T28" fmla="*/ 86 w 236"/>
                <a:gd name="T29" fmla="*/ 222 h 225"/>
                <a:gd name="T30" fmla="*/ 76 w 236"/>
                <a:gd name="T31" fmla="*/ 225 h 225"/>
                <a:gd name="T32" fmla="*/ 75 w 236"/>
                <a:gd name="T33" fmla="*/ 223 h 225"/>
                <a:gd name="T34" fmla="*/ 88 w 236"/>
                <a:gd name="T35" fmla="*/ 204 h 225"/>
                <a:gd name="T36" fmla="*/ 0 w 236"/>
                <a:gd name="T37" fmla="*/ 135 h 225"/>
                <a:gd name="T38" fmla="*/ 1 w 236"/>
                <a:gd name="T39" fmla="*/ 133 h 225"/>
                <a:gd name="T40" fmla="*/ 171 w 236"/>
                <a:gd name="T41" fmla="*/ 113 h 225"/>
                <a:gd name="T42" fmla="*/ 118 w 236"/>
                <a:gd name="T43" fmla="*/ 60 h 225"/>
                <a:gd name="T44" fmla="*/ 64 w 236"/>
                <a:gd name="T45" fmla="*/ 114 h 225"/>
                <a:gd name="T46" fmla="*/ 118 w 236"/>
                <a:gd name="T47" fmla="*/ 167 h 225"/>
                <a:gd name="T48" fmla="*/ 171 w 236"/>
                <a:gd name="T4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25">
                  <a:moveTo>
                    <a:pt x="1" y="133"/>
                  </a:moveTo>
                  <a:cubicBezTo>
                    <a:pt x="8" y="133"/>
                    <a:pt x="15" y="133"/>
                    <a:pt x="23" y="133"/>
                  </a:cubicBezTo>
                  <a:cubicBezTo>
                    <a:pt x="28" y="96"/>
                    <a:pt x="34" y="59"/>
                    <a:pt x="39" y="23"/>
                  </a:cubicBezTo>
                  <a:cubicBezTo>
                    <a:pt x="40" y="23"/>
                    <a:pt x="41" y="22"/>
                    <a:pt x="41" y="22"/>
                  </a:cubicBezTo>
                  <a:cubicBezTo>
                    <a:pt x="45" y="29"/>
                    <a:pt x="49" y="35"/>
                    <a:pt x="53" y="42"/>
                  </a:cubicBezTo>
                  <a:cubicBezTo>
                    <a:pt x="87" y="28"/>
                    <a:pt x="122" y="14"/>
                    <a:pt x="156" y="0"/>
                  </a:cubicBezTo>
                  <a:cubicBezTo>
                    <a:pt x="157" y="2"/>
                    <a:pt x="157" y="3"/>
                    <a:pt x="158" y="4"/>
                  </a:cubicBezTo>
                  <a:cubicBezTo>
                    <a:pt x="154" y="10"/>
                    <a:pt x="151" y="16"/>
                    <a:pt x="146" y="22"/>
                  </a:cubicBezTo>
                  <a:cubicBezTo>
                    <a:pt x="176" y="45"/>
                    <a:pt x="205" y="68"/>
                    <a:pt x="236" y="92"/>
                  </a:cubicBezTo>
                  <a:cubicBezTo>
                    <a:pt x="227" y="92"/>
                    <a:pt x="220" y="92"/>
                    <a:pt x="211" y="92"/>
                  </a:cubicBezTo>
                  <a:cubicBezTo>
                    <a:pt x="206" y="130"/>
                    <a:pt x="200" y="167"/>
                    <a:pt x="195" y="203"/>
                  </a:cubicBezTo>
                  <a:cubicBezTo>
                    <a:pt x="194" y="204"/>
                    <a:pt x="193" y="204"/>
                    <a:pt x="192" y="204"/>
                  </a:cubicBezTo>
                  <a:cubicBezTo>
                    <a:pt x="190" y="200"/>
                    <a:pt x="187" y="196"/>
                    <a:pt x="186" y="192"/>
                  </a:cubicBezTo>
                  <a:cubicBezTo>
                    <a:pt x="183" y="185"/>
                    <a:pt x="180" y="184"/>
                    <a:pt x="173" y="187"/>
                  </a:cubicBezTo>
                  <a:cubicBezTo>
                    <a:pt x="144" y="199"/>
                    <a:pt x="115" y="210"/>
                    <a:pt x="86" y="222"/>
                  </a:cubicBezTo>
                  <a:cubicBezTo>
                    <a:pt x="83" y="223"/>
                    <a:pt x="79" y="224"/>
                    <a:pt x="76" y="225"/>
                  </a:cubicBezTo>
                  <a:cubicBezTo>
                    <a:pt x="76" y="225"/>
                    <a:pt x="75" y="224"/>
                    <a:pt x="75" y="223"/>
                  </a:cubicBezTo>
                  <a:cubicBezTo>
                    <a:pt x="79" y="217"/>
                    <a:pt x="83" y="211"/>
                    <a:pt x="88" y="204"/>
                  </a:cubicBezTo>
                  <a:cubicBezTo>
                    <a:pt x="59" y="181"/>
                    <a:pt x="29" y="158"/>
                    <a:pt x="0" y="135"/>
                  </a:cubicBezTo>
                  <a:cubicBezTo>
                    <a:pt x="0" y="135"/>
                    <a:pt x="1" y="134"/>
                    <a:pt x="1" y="133"/>
                  </a:cubicBezTo>
                  <a:close/>
                  <a:moveTo>
                    <a:pt x="171" y="113"/>
                  </a:moveTo>
                  <a:cubicBezTo>
                    <a:pt x="171" y="84"/>
                    <a:pt x="147" y="60"/>
                    <a:pt x="118" y="60"/>
                  </a:cubicBezTo>
                  <a:cubicBezTo>
                    <a:pt x="88" y="60"/>
                    <a:pt x="64" y="85"/>
                    <a:pt x="64" y="114"/>
                  </a:cubicBezTo>
                  <a:cubicBezTo>
                    <a:pt x="65" y="143"/>
                    <a:pt x="89" y="167"/>
                    <a:pt x="118" y="167"/>
                  </a:cubicBezTo>
                  <a:cubicBezTo>
                    <a:pt x="147" y="166"/>
                    <a:pt x="171" y="142"/>
                    <a:pt x="171" y="11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C59156B3-F20F-43A8-8057-CA608FE50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887" y="-609160"/>
              <a:ext cx="200765" cy="203099"/>
            </a:xfrm>
            <a:custGeom>
              <a:avLst/>
              <a:gdLst>
                <a:gd name="T0" fmla="*/ 73 w 74"/>
                <a:gd name="T1" fmla="*/ 38 h 75"/>
                <a:gd name="T2" fmla="*/ 37 w 74"/>
                <a:gd name="T3" fmla="*/ 75 h 75"/>
                <a:gd name="T4" fmla="*/ 0 w 74"/>
                <a:gd name="T5" fmla="*/ 36 h 75"/>
                <a:gd name="T6" fmla="*/ 39 w 74"/>
                <a:gd name="T7" fmla="*/ 1 h 75"/>
                <a:gd name="T8" fmla="*/ 73 w 74"/>
                <a:gd name="T9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73" y="38"/>
                  </a:moveTo>
                  <a:cubicBezTo>
                    <a:pt x="73" y="59"/>
                    <a:pt x="56" y="75"/>
                    <a:pt x="37" y="75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5"/>
                    <a:pt x="17" y="0"/>
                    <a:pt x="39" y="1"/>
                  </a:cubicBezTo>
                  <a:cubicBezTo>
                    <a:pt x="59" y="1"/>
                    <a:pt x="74" y="17"/>
                    <a:pt x="73" y="3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1601DF9C-A193-4AC7-A7FE-5BA9DA4AF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407" y="-1405216"/>
              <a:ext cx="200765" cy="203099"/>
            </a:xfrm>
            <a:custGeom>
              <a:avLst/>
              <a:gdLst>
                <a:gd name="T0" fmla="*/ 37 w 74"/>
                <a:gd name="T1" fmla="*/ 1 h 75"/>
                <a:gd name="T2" fmla="*/ 74 w 74"/>
                <a:gd name="T3" fmla="*/ 38 h 75"/>
                <a:gd name="T4" fmla="*/ 37 w 74"/>
                <a:gd name="T5" fmla="*/ 74 h 75"/>
                <a:gd name="T6" fmla="*/ 0 w 74"/>
                <a:gd name="T7" fmla="*/ 36 h 75"/>
                <a:gd name="T8" fmla="*/ 37 w 74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37" y="1"/>
                  </a:moveTo>
                  <a:cubicBezTo>
                    <a:pt x="58" y="1"/>
                    <a:pt x="74" y="17"/>
                    <a:pt x="74" y="38"/>
                  </a:cubicBezTo>
                  <a:cubicBezTo>
                    <a:pt x="74" y="58"/>
                    <a:pt x="56" y="75"/>
                    <a:pt x="37" y="74"/>
                  </a:cubicBezTo>
                  <a:cubicBezTo>
                    <a:pt x="17" y="73"/>
                    <a:pt x="0" y="56"/>
                    <a:pt x="0" y="36"/>
                  </a:cubicBezTo>
                  <a:cubicBezTo>
                    <a:pt x="1" y="16"/>
                    <a:pt x="17" y="0"/>
                    <a:pt x="37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171131B4-CFCB-4F88-A1AF-CC051862A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0969" y="-1185776"/>
              <a:ext cx="196098" cy="198429"/>
            </a:xfrm>
            <a:custGeom>
              <a:avLst/>
              <a:gdLst>
                <a:gd name="T0" fmla="*/ 0 w 73"/>
                <a:gd name="T1" fmla="*/ 36 h 74"/>
                <a:gd name="T2" fmla="*/ 36 w 73"/>
                <a:gd name="T3" fmla="*/ 0 h 74"/>
                <a:gd name="T4" fmla="*/ 73 w 73"/>
                <a:gd name="T5" fmla="*/ 37 h 74"/>
                <a:gd name="T6" fmla="*/ 36 w 73"/>
                <a:gd name="T7" fmla="*/ 74 h 74"/>
                <a:gd name="T8" fmla="*/ 0 w 73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36"/>
                  </a:move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3" y="18"/>
                    <a:pt x="73" y="37"/>
                  </a:cubicBezTo>
                  <a:cubicBezTo>
                    <a:pt x="73" y="58"/>
                    <a:pt x="56" y="74"/>
                    <a:pt x="36" y="74"/>
                  </a:cubicBezTo>
                  <a:cubicBezTo>
                    <a:pt x="16" y="73"/>
                    <a:pt x="0" y="56"/>
                    <a:pt x="0" y="3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F86B1928-C63D-4F6F-941A-52E88183C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0655" y="-679194"/>
              <a:ext cx="193763" cy="200765"/>
            </a:xfrm>
            <a:custGeom>
              <a:avLst/>
              <a:gdLst>
                <a:gd name="T0" fmla="*/ 72 w 72"/>
                <a:gd name="T1" fmla="*/ 37 h 74"/>
                <a:gd name="T2" fmla="*/ 37 w 72"/>
                <a:gd name="T3" fmla="*/ 74 h 74"/>
                <a:gd name="T4" fmla="*/ 0 w 72"/>
                <a:gd name="T5" fmla="*/ 36 h 74"/>
                <a:gd name="T6" fmla="*/ 36 w 72"/>
                <a:gd name="T7" fmla="*/ 0 h 74"/>
                <a:gd name="T8" fmla="*/ 72 w 72"/>
                <a:gd name="T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72" y="37"/>
                  </a:moveTo>
                  <a:cubicBezTo>
                    <a:pt x="72" y="58"/>
                    <a:pt x="57" y="74"/>
                    <a:pt x="37" y="74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7"/>
                    <a:pt x="17" y="1"/>
                    <a:pt x="36" y="0"/>
                  </a:cubicBezTo>
                  <a:cubicBezTo>
                    <a:pt x="56" y="0"/>
                    <a:pt x="72" y="17"/>
                    <a:pt x="72" y="3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C60A88B0-7DDE-40D7-9343-CCA1A863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15" y="-387383"/>
              <a:ext cx="198432" cy="193760"/>
            </a:xfrm>
            <a:custGeom>
              <a:avLst/>
              <a:gdLst>
                <a:gd name="T0" fmla="*/ 36 w 73"/>
                <a:gd name="T1" fmla="*/ 0 h 72"/>
                <a:gd name="T2" fmla="*/ 73 w 73"/>
                <a:gd name="T3" fmla="*/ 36 h 72"/>
                <a:gd name="T4" fmla="*/ 37 w 73"/>
                <a:gd name="T5" fmla="*/ 72 h 72"/>
                <a:gd name="T6" fmla="*/ 0 w 73"/>
                <a:gd name="T7" fmla="*/ 35 h 72"/>
                <a:gd name="T8" fmla="*/ 36 w 7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0"/>
                  </a:moveTo>
                  <a:cubicBezTo>
                    <a:pt x="57" y="0"/>
                    <a:pt x="73" y="16"/>
                    <a:pt x="73" y="36"/>
                  </a:cubicBezTo>
                  <a:cubicBezTo>
                    <a:pt x="73" y="57"/>
                    <a:pt x="58" y="72"/>
                    <a:pt x="37" y="72"/>
                  </a:cubicBezTo>
                  <a:cubicBezTo>
                    <a:pt x="16" y="72"/>
                    <a:pt x="0" y="56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D2F00055-F0CB-4E9A-BEA9-0BF320F74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534" y="-1115742"/>
              <a:ext cx="196098" cy="196098"/>
            </a:xfrm>
            <a:custGeom>
              <a:avLst/>
              <a:gdLst>
                <a:gd name="T0" fmla="*/ 36 w 73"/>
                <a:gd name="T1" fmla="*/ 73 h 73"/>
                <a:gd name="T2" fmla="*/ 0 w 73"/>
                <a:gd name="T3" fmla="*/ 36 h 73"/>
                <a:gd name="T4" fmla="*/ 36 w 73"/>
                <a:gd name="T5" fmla="*/ 1 h 73"/>
                <a:gd name="T6" fmla="*/ 73 w 73"/>
                <a:gd name="T7" fmla="*/ 37 h 73"/>
                <a:gd name="T8" fmla="*/ 36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36" y="73"/>
                  </a:moveTo>
                  <a:cubicBezTo>
                    <a:pt x="15" y="73"/>
                    <a:pt x="0" y="57"/>
                    <a:pt x="0" y="36"/>
                  </a:cubicBezTo>
                  <a:cubicBezTo>
                    <a:pt x="0" y="16"/>
                    <a:pt x="16" y="0"/>
                    <a:pt x="36" y="1"/>
                  </a:cubicBezTo>
                  <a:cubicBezTo>
                    <a:pt x="56" y="1"/>
                    <a:pt x="72" y="17"/>
                    <a:pt x="73" y="37"/>
                  </a:cubicBezTo>
                  <a:cubicBezTo>
                    <a:pt x="73" y="56"/>
                    <a:pt x="56" y="73"/>
                    <a:pt x="36" y="7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0.gif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0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3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4685843" y="1466909"/>
            <a:ext cx="6695372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高考志愿帮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b="1" dirty="0">
                <a:solidFill>
                  <a:schemeClr val="accent1"/>
                </a:solidFill>
                <a:cs typeface="+mn-ea"/>
                <a:sym typeface="+mn-lt"/>
              </a:rPr>
              <a:t>                                         </a:t>
            </a:r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——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基于智能问答的志愿填报助手</a:t>
            </a:r>
            <a:endParaRPr lang="zh-CN" altLang="en-US" sz="4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696F87A-50D9-4A47-8F75-C4FC6260D652}"/>
              </a:ext>
            </a:extLst>
          </p:cNvPr>
          <p:cNvSpPr/>
          <p:nvPr/>
        </p:nvSpPr>
        <p:spPr>
          <a:xfrm>
            <a:off x="9839045" y="3874963"/>
            <a:ext cx="1298489" cy="2278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>
                <a:solidFill>
                  <a:schemeClr val="accent1"/>
                </a:solidFill>
                <a:cs typeface="+mn-ea"/>
                <a:sym typeface="+mn-lt"/>
              </a:rPr>
              <a:t>王凯锐</a:t>
            </a:r>
            <a:endParaRPr lang="en-US" altLang="zh-CN" sz="2800">
              <a:solidFill>
                <a:schemeClr val="accent1"/>
              </a:solidFill>
              <a:cs typeface="+mn-ea"/>
              <a:sym typeface="+mn-lt"/>
            </a:endParaRPr>
          </a:p>
          <a:p>
            <a:pPr algn="dist">
              <a:lnSpc>
                <a:spcPct val="130000"/>
              </a:lnSpc>
            </a:pPr>
            <a:r>
              <a:rPr lang="zh-CN" altLang="en-US" sz="2800">
                <a:solidFill>
                  <a:schemeClr val="accent1"/>
                </a:solidFill>
                <a:cs typeface="+mn-ea"/>
                <a:sym typeface="+mn-lt"/>
              </a:rPr>
              <a:t>戢启瑞</a:t>
            </a:r>
            <a:endParaRPr lang="en-US" altLang="zh-CN" sz="2800">
              <a:solidFill>
                <a:schemeClr val="accent1"/>
              </a:solidFill>
              <a:cs typeface="+mn-ea"/>
              <a:sym typeface="+mn-lt"/>
            </a:endParaRPr>
          </a:p>
          <a:p>
            <a:pPr algn="dist">
              <a:lnSpc>
                <a:spcPct val="130000"/>
              </a:lnSpc>
            </a:pPr>
            <a:r>
              <a:rPr lang="zh-CN" altLang="en-US" sz="2800">
                <a:solidFill>
                  <a:schemeClr val="accent1"/>
                </a:solidFill>
                <a:cs typeface="+mn-ea"/>
                <a:sym typeface="+mn-lt"/>
              </a:rPr>
              <a:t>郑莘</a:t>
            </a:r>
            <a:endParaRPr lang="en-US" altLang="zh-CN" sz="2800">
              <a:solidFill>
                <a:schemeClr val="accent1"/>
              </a:solidFill>
              <a:cs typeface="+mn-ea"/>
              <a:sym typeface="+mn-lt"/>
            </a:endParaRPr>
          </a:p>
          <a:p>
            <a:pPr algn="dist">
              <a:lnSpc>
                <a:spcPct val="130000"/>
              </a:lnSpc>
            </a:pPr>
            <a:endParaRPr lang="en-US" altLang="zh-CN" sz="280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CC71FB8-2912-4749-9D20-944D0C3EC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187">
        <p159:morph option="byObject"/>
      </p:transition>
    </mc:Choice>
    <mc:Fallback xmlns="">
      <p:transition advTm="11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软件演示</a:t>
            </a:r>
          </a:p>
          <a:p>
            <a:endParaRPr lang="zh-CN" altLang="en-US" dirty="0"/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A50BED2-6B0A-41CD-87E2-3910B8820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935">
        <p159:morph option="byObject"/>
      </p:transition>
    </mc:Choice>
    <mc:Fallback xmlns="">
      <p:transition advTm="2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>
                <a:solidFill>
                  <a:schemeClr val="accent1"/>
                </a:solidFill>
                <a:cs typeface="+mn-ea"/>
                <a:sym typeface="+mn-lt"/>
              </a:rPr>
              <a:t>登录</a:t>
            </a:r>
            <a:endParaRPr lang="zh-CN" altLang="en-US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11</a:t>
            </a:fld>
            <a:endParaRPr lang="zh-CN" altLang="en-US"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CA1F51-1B7B-46D0-8945-C51AC4722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15" y="1931593"/>
            <a:ext cx="5927185" cy="30727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DC1CA6-6F20-4729-992C-16640FA0D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348" y="1931592"/>
            <a:ext cx="5914055" cy="3072746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DAD20CD-F4E0-40FC-AB72-6BE553450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5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271">
        <p159:morph option="byObject"/>
      </p:transition>
    </mc:Choice>
    <mc:Fallback xmlns="">
      <p:transition advTm="112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>
                <a:solidFill>
                  <a:schemeClr val="accent1"/>
                </a:solidFill>
                <a:cs typeface="+mn-ea"/>
                <a:sym typeface="+mn-lt"/>
              </a:rPr>
              <a:t>首页信息</a:t>
            </a:r>
            <a:endParaRPr lang="zh-CN" altLang="en-US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12</a:t>
            </a:fld>
            <a:endParaRPr lang="zh-CN" altLang="en-US"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0F984B-9C87-47B8-9BB7-75DA9C9F2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64" y="1552639"/>
            <a:ext cx="4909018" cy="29422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3381D9-4145-4A30-83D9-665F0C69C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222" y="1552639"/>
            <a:ext cx="5081614" cy="2874824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BEEA085B-A317-4F8F-97E1-CED4C102A8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155">
        <p159:morph option="byObject"/>
      </p:transition>
    </mc:Choice>
    <mc:Fallback xmlns="">
      <p:transition advTm="111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查询学校基本信息</a:t>
            </a:r>
            <a:endParaRPr lang="zh-CN" altLang="en-US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13</a:t>
            </a:fld>
            <a:endParaRPr lang="zh-CN" altLang="en-US"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3774B2-06DF-4384-80DB-4C25B121C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926" y="1162002"/>
            <a:ext cx="6070990" cy="26070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95EE5E-FEB6-4E07-B2F9-43C8AD60C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349" y="4127602"/>
            <a:ext cx="5854144" cy="2003174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3A43C35-3BD8-4221-852E-5A9D21383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7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883">
        <p159:morph option="byObject"/>
      </p:transition>
    </mc:Choice>
    <mc:Fallback xmlns="">
      <p:transition advTm="6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查询专业基本信息</a:t>
            </a:r>
            <a:endParaRPr lang="zh-CN" altLang="en-US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14</a:t>
            </a:fld>
            <a:endParaRPr lang="zh-CN" altLang="en-US"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011A47-4CE6-4EED-8A3E-9980700A5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573" y="1285001"/>
            <a:ext cx="8898523" cy="4634647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9BB5083-D0FD-453B-B2A8-101D5082D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240">
        <p159:morph option="byObject"/>
      </p:transition>
    </mc:Choice>
    <mc:Fallback xmlns="">
      <p:transition advTm="5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不同考区学校分数线查询</a:t>
            </a:r>
            <a:endParaRPr lang="zh-CN" altLang="en-US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15</a:t>
            </a:fld>
            <a:endParaRPr lang="zh-CN" altLang="en-US"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E4ABE8-AFFA-4623-9698-77DA8A69B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62" y="1671419"/>
            <a:ext cx="5710193" cy="29742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D605D2-1AE5-4E00-89C9-888F5494E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27" y="1692898"/>
            <a:ext cx="5945101" cy="2931266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9D5A584-36EB-4C99-81E2-B61D0869C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3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578">
        <p159:morph option="byObject"/>
      </p:transition>
    </mc:Choice>
    <mc:Fallback xmlns="">
      <p:transition advTm="85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智能机器人问答演示</a:t>
            </a:r>
            <a:endParaRPr lang="zh-CN" altLang="en-US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16</a:t>
            </a:fld>
            <a:endParaRPr lang="zh-CN" altLang="en-US"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0EE4BB-EF96-4ABE-BFB0-6BCA84C56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02" y="1148036"/>
            <a:ext cx="9542900" cy="4858083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0FC831A-2BEF-486C-9927-8B1EDFC53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943">
        <p159:morph option="byObject"/>
      </p:transition>
    </mc:Choice>
    <mc:Fallback xmlns="">
      <p:transition advTm="129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智能机器人问答演示</a:t>
            </a:r>
            <a:endParaRPr lang="zh-CN" altLang="en-US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17</a:t>
            </a:fld>
            <a:endParaRPr lang="zh-CN" altLang="en-US">
              <a:sym typeface="+mn-lt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0FC831A-2BEF-486C-9927-8B1EDFC53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B2A985-DA53-4FEC-8B2C-A18A3E275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65" y="1751415"/>
            <a:ext cx="5445764" cy="36719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E4A188-F814-4E72-ADF4-54989247D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828" y="1751416"/>
            <a:ext cx="5455412" cy="36719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D1ECB2-DCC9-49E5-AFD3-692FFA9BD223}"/>
              </a:ext>
            </a:extLst>
          </p:cNvPr>
          <p:cNvSpPr txBox="1"/>
          <p:nvPr/>
        </p:nvSpPr>
        <p:spPr>
          <a:xfrm>
            <a:off x="684362" y="1205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提问： 2021年各类别招生录取批次是如何安排的？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66E91A-B469-4779-A2BC-3A83EF23AF67}"/>
              </a:ext>
            </a:extLst>
          </p:cNvPr>
          <p:cNvSpPr txBox="1"/>
          <p:nvPr/>
        </p:nvSpPr>
        <p:spPr>
          <a:xfrm>
            <a:off x="6947140" y="1205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提问：投档分构成是怎么样的？</a:t>
            </a:r>
          </a:p>
        </p:txBody>
      </p:sp>
    </p:spTree>
    <p:extLst>
      <p:ext uri="{BB962C8B-B14F-4D97-AF65-F5344CB8AC3E}">
        <p14:creationId xmlns:p14="http://schemas.microsoft.com/office/powerpoint/2010/main" val="390769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943">
        <p159:morph option="byObject"/>
      </p:transition>
    </mc:Choice>
    <mc:Fallback xmlns="">
      <p:transition advTm="129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5F982D3-3CA5-1F43-B977-FA1F37CD5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874">
        <p159:morph option="byObject"/>
      </p:transition>
    </mc:Choice>
    <mc:Fallback xmlns="">
      <p:transition advTm="58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/>
              <a:t>系统架构图</a:t>
            </a:r>
            <a:endParaRPr lang="zh-CN" altLang="en-US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19</a:t>
            </a:fld>
            <a:endParaRPr lang="zh-CN" altLang="en-US">
              <a:sym typeface="+mn-lt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C3D19B1E-D54C-487E-8A41-DE422E74C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B97B31-76F6-4E8B-8DCD-10CEE46EC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5" y="1152847"/>
            <a:ext cx="11291919" cy="42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0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24">
        <p159:morph option="byObject"/>
      </p:transition>
    </mc:Choice>
    <mc:Fallback xmlns="">
      <p:transition advTm="43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077F043-411E-4D3F-8F97-53504967427A}"/>
              </a:ext>
            </a:extLst>
          </p:cNvPr>
          <p:cNvSpPr txBox="1"/>
          <p:nvPr/>
        </p:nvSpPr>
        <p:spPr>
          <a:xfrm>
            <a:off x="2948253" y="2972376"/>
            <a:ext cx="203132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需求分析</a:t>
            </a:r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E5B44729-1F7D-4AD6-B529-D0A4080C316D}"/>
              </a:ext>
            </a:extLst>
          </p:cNvPr>
          <p:cNvSpPr/>
          <p:nvPr/>
        </p:nvSpPr>
        <p:spPr>
          <a:xfrm>
            <a:off x="2049502" y="2931272"/>
            <a:ext cx="607224" cy="6072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FF572E3B-1F17-4C61-966B-66FC7A18D4C1}"/>
              </a:ext>
            </a:extLst>
          </p:cNvPr>
          <p:cNvGrpSpPr/>
          <p:nvPr/>
        </p:nvGrpSpPr>
        <p:grpSpPr>
          <a:xfrm>
            <a:off x="7589925" y="2931272"/>
            <a:ext cx="2244794" cy="607224"/>
            <a:chOff x="7620127" y="2931272"/>
            <a:chExt cx="2244794" cy="60722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A45DDCC-D14F-4A48-9343-50A7BA083C86}"/>
                </a:ext>
              </a:extLst>
            </p:cNvPr>
            <p:cNvSpPr txBox="1"/>
            <p:nvPr/>
          </p:nvSpPr>
          <p:spPr>
            <a:xfrm>
              <a:off x="8449149" y="2973017"/>
              <a:ext cx="1415772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软件演示</a:t>
              </a: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D9CB9188-0BFB-428B-A244-E7D0BC777416}"/>
                </a:ext>
              </a:extLst>
            </p:cNvPr>
            <p:cNvSpPr/>
            <p:nvPr/>
          </p:nvSpPr>
          <p:spPr>
            <a:xfrm>
              <a:off x="7620127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7741F2B9-F18C-406E-B5DA-8E91BC9A8131}"/>
              </a:ext>
            </a:extLst>
          </p:cNvPr>
          <p:cNvGrpSpPr/>
          <p:nvPr/>
        </p:nvGrpSpPr>
        <p:grpSpPr>
          <a:xfrm>
            <a:off x="7589925" y="4034410"/>
            <a:ext cx="2244795" cy="607224"/>
            <a:chOff x="7620127" y="4034410"/>
            <a:chExt cx="2244795" cy="60722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813EBE-D312-41D1-8DDA-77112A198B92}"/>
                </a:ext>
              </a:extLst>
            </p:cNvPr>
            <p:cNvSpPr txBox="1"/>
            <p:nvPr/>
          </p:nvSpPr>
          <p:spPr>
            <a:xfrm>
              <a:off x="8449150" y="4075514"/>
              <a:ext cx="1415772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cs typeface="+mn-ea"/>
                </a:rPr>
                <a:t>智能问答</a:t>
              </a:r>
              <a:endParaRPr lang="en-US" altLang="zh-CN" sz="2400" dirty="0">
                <a:solidFill>
                  <a:schemeClr val="accent1"/>
                </a:solidFill>
                <a:cs typeface="+mn-ea"/>
              </a:endParaRPr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23C4B180-9F8F-4232-A654-CF0B0D8811A4}"/>
                </a:ext>
              </a:extLst>
            </p:cNvPr>
            <p:cNvSpPr/>
            <p:nvPr/>
          </p:nvSpPr>
          <p:spPr>
            <a:xfrm>
              <a:off x="7620127" y="4034410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F501A4E8-410B-45E6-9366-DC087871D60E}"/>
              </a:ext>
            </a:extLst>
          </p:cNvPr>
          <p:cNvGrpSpPr/>
          <p:nvPr/>
        </p:nvGrpSpPr>
        <p:grpSpPr>
          <a:xfrm>
            <a:off x="2049502" y="5100684"/>
            <a:ext cx="2585381" cy="607224"/>
            <a:chOff x="2079704" y="5100684"/>
            <a:chExt cx="2585381" cy="60722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FDD37CC-BB39-41C1-8D66-5EA191F8929C}"/>
                </a:ext>
              </a:extLst>
            </p:cNvPr>
            <p:cNvSpPr txBox="1"/>
            <p:nvPr/>
          </p:nvSpPr>
          <p:spPr>
            <a:xfrm>
              <a:off x="2941536" y="5141788"/>
              <a:ext cx="1723549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集成与测试</a:t>
              </a:r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D7A9DE7B-D7FB-40FF-A7D2-22ADD96D1210}"/>
                </a:ext>
              </a:extLst>
            </p:cNvPr>
            <p:cNvSpPr/>
            <p:nvPr/>
          </p:nvSpPr>
          <p:spPr>
            <a:xfrm>
              <a:off x="2079704" y="5100684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46E9D55-6CB0-4C48-9BAB-43FEBE0A1A9E}"/>
              </a:ext>
            </a:extLst>
          </p:cNvPr>
          <p:cNvSpPr txBox="1"/>
          <p:nvPr/>
        </p:nvSpPr>
        <p:spPr>
          <a:xfrm>
            <a:off x="2948253" y="4075514"/>
            <a:ext cx="1415772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系统设计</a:t>
            </a:r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C476B659-B5A2-407A-8C78-A017B9F4A9D3}"/>
              </a:ext>
            </a:extLst>
          </p:cNvPr>
          <p:cNvSpPr/>
          <p:nvPr/>
        </p:nvSpPr>
        <p:spPr>
          <a:xfrm>
            <a:off x="2049502" y="4034410"/>
            <a:ext cx="607224" cy="6072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E9CFD45-96D3-47B2-9855-B9AD39629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921B56E-0651-4518-A0C8-F68CBEEAC901}"/>
              </a:ext>
            </a:extLst>
          </p:cNvPr>
          <p:cNvGrpSpPr/>
          <p:nvPr/>
        </p:nvGrpSpPr>
        <p:grpSpPr>
          <a:xfrm>
            <a:off x="7648919" y="5137548"/>
            <a:ext cx="1662051" cy="607224"/>
            <a:chOff x="2079704" y="5100684"/>
            <a:chExt cx="1662051" cy="6072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749C063-E663-4E87-919D-0E55BF5CB156}"/>
                </a:ext>
              </a:extLst>
            </p:cNvPr>
            <p:cNvSpPr txBox="1"/>
            <p:nvPr/>
          </p:nvSpPr>
          <p:spPr>
            <a:xfrm>
              <a:off x="2941536" y="5141788"/>
              <a:ext cx="800219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展望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42CDA4E-5F25-4994-A352-667141D750F8}"/>
                </a:ext>
              </a:extLst>
            </p:cNvPr>
            <p:cNvSpPr/>
            <p:nvPr/>
          </p:nvSpPr>
          <p:spPr>
            <a:xfrm>
              <a:off x="2079704" y="5100684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273">
        <p159:morph option="byObject"/>
      </p:transition>
    </mc:Choice>
    <mc:Fallback xmlns="">
      <p:transition advTm="10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/>
              <a:t>系统功能图</a:t>
            </a:r>
            <a:endParaRPr lang="zh-CN" altLang="en-US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20</a:t>
            </a:fld>
            <a:endParaRPr lang="zh-CN" altLang="en-US"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E0318F-9C26-4CC1-A0DE-1281C247F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55" y="1405353"/>
            <a:ext cx="8261596" cy="4342141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328137C-825B-4DD6-B0E1-23BC77974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418">
        <p159:morph option="byObject"/>
      </p:transition>
    </mc:Choice>
    <mc:Fallback xmlns="">
      <p:transition advTm="21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pc="400">
                <a:cs typeface="+mn-ea"/>
                <a:sym typeface="+mn-lt"/>
              </a:rPr>
              <a:t>系统框架</a:t>
            </a:r>
            <a:endParaRPr lang="zh-CN" altLang="en-US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21</a:t>
            </a:fld>
            <a:endParaRPr lang="zh-CN" altLang="en-US"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89F6B5-D4D0-419F-ACA9-59CD05B0EEFE}"/>
              </a:ext>
            </a:extLst>
          </p:cNvPr>
          <p:cNvSpPr/>
          <p:nvPr/>
        </p:nvSpPr>
        <p:spPr>
          <a:xfrm>
            <a:off x="1725100" y="3254132"/>
            <a:ext cx="7992888" cy="12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840"/>
              </a:spcBef>
              <a:spcAft>
                <a:spcPts val="840"/>
              </a:spcAft>
            </a:pPr>
            <a:r>
              <a:rPr lang="zh-CN" altLang="en-US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前后端交互：采用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AJAX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实现网页的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异步更新，前端</a:t>
            </a:r>
            <a:r>
              <a:rPr lang="zh-CN" altLang="en-US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发送</a:t>
            </a:r>
            <a:r>
              <a:rPr lang="en-US" altLang="zh-CN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AJAX</a:t>
            </a:r>
            <a:r>
              <a:rPr lang="zh-CN" altLang="en-US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请求</a:t>
            </a:r>
            <a:r>
              <a:rPr lang="zh-CN" altLang="zh-CN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调用后端</a:t>
            </a:r>
            <a:r>
              <a:rPr lang="zh-CN" altLang="en-US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接口并使用</a:t>
            </a:r>
            <a:r>
              <a:rPr lang="en-US" altLang="zh-CN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JSON</a:t>
            </a:r>
            <a:r>
              <a:rPr lang="zh-CN" altLang="zh-CN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数据进行交互</a:t>
            </a:r>
            <a:r>
              <a:rPr lang="zh-CN" altLang="en-US" sz="1800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从而实现前后端的分离，提高了代码的可维护性</a:t>
            </a:r>
            <a:r>
              <a:rPr lang="zh-CN" altLang="en-US" kern="1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9C3D0A-0E4C-494B-AC5D-1098A67E709A}"/>
              </a:ext>
            </a:extLst>
          </p:cNvPr>
          <p:cNvSpPr/>
          <p:nvPr/>
        </p:nvSpPr>
        <p:spPr>
          <a:xfrm>
            <a:off x="1441678" y="1598046"/>
            <a:ext cx="7992888" cy="103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Bef>
                <a:spcPts val="840"/>
              </a:spcBef>
              <a:spcAft>
                <a:spcPts val="840"/>
              </a:spcAft>
            </a:pP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前端框架：</a:t>
            </a: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Vue + </a:t>
            </a:r>
            <a:r>
              <a:rPr lang="en-US" altLang="zh-CN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 UI</a:t>
            </a:r>
          </a:p>
          <a:p>
            <a:pPr indent="304800" algn="just">
              <a:spcBef>
                <a:spcPts val="840"/>
              </a:spcBef>
              <a:spcAft>
                <a:spcPts val="840"/>
              </a:spcAft>
            </a:pP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后端框架：</a:t>
            </a: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 </a:t>
            </a:r>
            <a:r>
              <a:rPr lang="en-US" altLang="zh-CN" sz="2400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EA0EAD7-B2A0-4D0B-884A-859D10B70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7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170">
        <p159:morph option="byObject"/>
      </p:transition>
    </mc:Choice>
    <mc:Fallback xmlns="">
      <p:transition advTm="24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400">
                <a:cs typeface="+mn-ea"/>
              </a:rPr>
              <a:t>MySQL</a:t>
            </a:r>
            <a:r>
              <a:rPr lang="zh-CN" altLang="en-US" spc="400">
                <a:cs typeface="+mn-ea"/>
              </a:rPr>
              <a:t>数据库</a:t>
            </a:r>
            <a:endParaRPr lang="zh-CN" altLang="en-US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22</a:t>
            </a:fld>
            <a:endParaRPr lang="zh-CN" altLang="en-US"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C5B90D-A46B-470B-8F24-425F65F6C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55" y="2034458"/>
            <a:ext cx="1223971" cy="20526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B23F36-85B2-408B-B814-13439D939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506" y="1375747"/>
            <a:ext cx="1026259" cy="49172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58DA42-F964-4F89-8FD0-9AA64A12D132}"/>
              </a:ext>
            </a:extLst>
          </p:cNvPr>
          <p:cNvSpPr txBox="1"/>
          <p:nvPr/>
        </p:nvSpPr>
        <p:spPr>
          <a:xfrm>
            <a:off x="2460902" y="290276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包含了所有高校的名称、</a:t>
            </a:r>
            <a:endParaRPr lang="en-US" altLang="zh-CN"/>
          </a:p>
          <a:p>
            <a:r>
              <a:rPr lang="zh-CN" altLang="en-US"/>
              <a:t>图标、所属部门等基本信息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7847D0-2203-4DFF-A5E3-5D322C28F7B8}"/>
              </a:ext>
            </a:extLst>
          </p:cNvPr>
          <p:cNvSpPr txBox="1"/>
          <p:nvPr/>
        </p:nvSpPr>
        <p:spPr>
          <a:xfrm>
            <a:off x="7026765" y="285877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此种类型的表有多张，每张代表了</a:t>
            </a:r>
            <a:endParaRPr lang="en-US" altLang="zh-CN"/>
          </a:p>
          <a:p>
            <a:r>
              <a:rPr lang="zh-CN" altLang="en-US"/>
              <a:t>该地区考生近几年的学校分数线情况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85215CE0-3091-49E8-BBCA-018A1FAB6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5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705">
        <p159:morph option="byObject"/>
      </p:transition>
    </mc:Choice>
    <mc:Fallback xmlns="">
      <p:transition advTm="5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400" dirty="0">
                <a:latin typeface="Baskerville Old Face" panose="02020602080505020303" pitchFamily="18" charset="0"/>
                <a:cs typeface="Calibri" panose="020F0502020204030204" pitchFamily="34" charset="0"/>
              </a:rPr>
              <a:t>API</a:t>
            </a:r>
            <a:r>
              <a:rPr lang="zh-CN" altLang="en-US" spc="400" dirty="0">
                <a:latin typeface="Baskerville Old Face" panose="02020602080505020303" pitchFamily="18" charset="0"/>
                <a:cs typeface="+mn-ea"/>
              </a:rPr>
              <a:t>接口设计</a:t>
            </a:r>
            <a:endParaRPr lang="zh-CN" altLang="en-US" dirty="0">
              <a:latin typeface="Baskerville Old Face" panose="02020602080505020303" pitchFamily="18" charset="0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23</a:t>
            </a:fld>
            <a:endParaRPr lang="zh-CN" altLang="en-US"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45BF62-B7BB-4783-BD72-BB4E41C5E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46" y="1712794"/>
            <a:ext cx="4591084" cy="15954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440F96-C1F5-415B-896B-966FE0551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46" y="3976291"/>
            <a:ext cx="5965138" cy="19013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6511F0-78B9-4238-B41F-5E71CF957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6586" y="1712794"/>
            <a:ext cx="3795740" cy="340045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A1BBB91-113B-48F3-B657-B285EAB8A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884">
        <p159:morph option="byObject"/>
      </p:transition>
    </mc:Choice>
    <mc:Fallback xmlns="">
      <p:transition advTm="68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智能问答</a:t>
            </a:r>
            <a:endParaRPr lang="en-US" altLang="zh-CN" dirty="0"/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8E7E997-365C-488B-88C7-096C43B6B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4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257">
        <p159:morph option="byObject"/>
      </p:transition>
    </mc:Choice>
    <mc:Fallback xmlns="">
      <p:transition advTm="5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ïşḷíḋe">
            <a:extLst>
              <a:ext uri="{FF2B5EF4-FFF2-40B4-BE49-F238E27FC236}">
                <a16:creationId xmlns:a16="http://schemas.microsoft.com/office/drawing/2014/main" id="{FBCD93F8-E159-4DBA-9FA9-58FB09B5635B}"/>
              </a:ext>
            </a:extLst>
          </p:cNvPr>
          <p:cNvSpPr/>
          <p:nvPr/>
        </p:nvSpPr>
        <p:spPr>
          <a:xfrm flipH="1">
            <a:off x="6603900" y="1968501"/>
            <a:ext cx="4608214" cy="3894374"/>
          </a:xfrm>
          <a:prstGeom prst="roundRect">
            <a:avLst>
              <a:gd name="adj" fmla="val 1435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ï$ḻiḓê">
            <a:extLst>
              <a:ext uri="{FF2B5EF4-FFF2-40B4-BE49-F238E27FC236}">
                <a16:creationId xmlns:a16="http://schemas.microsoft.com/office/drawing/2014/main" id="{5ED415B2-4403-4C02-804E-0C1FA6018206}"/>
              </a:ext>
            </a:extLst>
          </p:cNvPr>
          <p:cNvSpPr/>
          <p:nvPr/>
        </p:nvSpPr>
        <p:spPr>
          <a:xfrm>
            <a:off x="980667" y="1968501"/>
            <a:ext cx="4608214" cy="3894374"/>
          </a:xfrm>
          <a:prstGeom prst="roundRect">
            <a:avLst>
              <a:gd name="adj" fmla="val 1434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684CD5-744E-449A-9584-71775D27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lt"/>
              </a:rPr>
              <a:t>技术简介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46CD25-BE4D-467B-9E42-858939AA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25</a:t>
            </a:fld>
            <a:endParaRPr lang="zh-CN" altLang="en-US">
              <a:sym typeface="+mn-lt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C3613E1-BB99-40FC-B02C-AE65BC1C5944}"/>
              </a:ext>
            </a:extLst>
          </p:cNvPr>
          <p:cNvGrpSpPr/>
          <p:nvPr/>
        </p:nvGrpSpPr>
        <p:grpSpPr>
          <a:xfrm>
            <a:off x="6548912" y="3160768"/>
            <a:ext cx="153182" cy="1816049"/>
            <a:chOff x="11274277" y="3238826"/>
            <a:chExt cx="153182" cy="1816049"/>
          </a:xfrm>
        </p:grpSpPr>
        <p:sp>
          <p:nvSpPr>
            <p:cNvPr id="27" name="iṥḻîḓê">
              <a:extLst>
                <a:ext uri="{FF2B5EF4-FFF2-40B4-BE49-F238E27FC236}">
                  <a16:creationId xmlns:a16="http://schemas.microsoft.com/office/drawing/2014/main" id="{FBCE2834-1A0B-43C6-BCCA-75474E95ABB8}"/>
                </a:ext>
              </a:extLst>
            </p:cNvPr>
            <p:cNvSpPr/>
            <p:nvPr/>
          </p:nvSpPr>
          <p:spPr>
            <a:xfrm flipH="1">
              <a:off x="11274277" y="3238826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íŝľïďe">
              <a:extLst>
                <a:ext uri="{FF2B5EF4-FFF2-40B4-BE49-F238E27FC236}">
                  <a16:creationId xmlns:a16="http://schemas.microsoft.com/office/drawing/2014/main" id="{81424A36-CCF6-4928-84B0-F20DB6EE3A4D}"/>
                </a:ext>
              </a:extLst>
            </p:cNvPr>
            <p:cNvSpPr/>
            <p:nvPr/>
          </p:nvSpPr>
          <p:spPr>
            <a:xfrm flipH="1">
              <a:off x="11274277" y="4070259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îŝḻïḋe">
              <a:extLst>
                <a:ext uri="{FF2B5EF4-FFF2-40B4-BE49-F238E27FC236}">
                  <a16:creationId xmlns:a16="http://schemas.microsoft.com/office/drawing/2014/main" id="{A473F259-7810-4B00-9E3F-8D9AE873B5B6}"/>
                </a:ext>
              </a:extLst>
            </p:cNvPr>
            <p:cNvSpPr/>
            <p:nvPr/>
          </p:nvSpPr>
          <p:spPr>
            <a:xfrm flipH="1">
              <a:off x="11274277" y="4901693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85A9293-F9EA-43BE-A692-C0335BB5F275}"/>
              </a:ext>
            </a:extLst>
          </p:cNvPr>
          <p:cNvGrpSpPr/>
          <p:nvPr/>
        </p:nvGrpSpPr>
        <p:grpSpPr>
          <a:xfrm>
            <a:off x="8038875" y="2284408"/>
            <a:ext cx="1738265" cy="552035"/>
            <a:chOff x="8038875" y="2326325"/>
            <a:chExt cx="1738265" cy="552035"/>
          </a:xfrm>
        </p:grpSpPr>
        <p:sp>
          <p:nvSpPr>
            <p:cNvPr id="12" name="íŝliḓe">
              <a:extLst>
                <a:ext uri="{FF2B5EF4-FFF2-40B4-BE49-F238E27FC236}">
                  <a16:creationId xmlns:a16="http://schemas.microsoft.com/office/drawing/2014/main" id="{A4EDD653-4FF8-4B3F-B44F-3C406752DDDF}"/>
                </a:ext>
              </a:extLst>
            </p:cNvPr>
            <p:cNvSpPr/>
            <p:nvPr/>
          </p:nvSpPr>
          <p:spPr>
            <a:xfrm flipH="1">
              <a:off x="8038875" y="2326325"/>
              <a:ext cx="1738265" cy="5520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78" name="light-bulb_62830">
              <a:extLst>
                <a:ext uri="{FF2B5EF4-FFF2-40B4-BE49-F238E27FC236}">
                  <a16:creationId xmlns:a16="http://schemas.microsoft.com/office/drawing/2014/main" id="{46095B3F-0645-42D1-8BA1-5B623E81AE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27950" y="2422342"/>
              <a:ext cx="360115" cy="360000"/>
            </a:xfrm>
            <a:custGeom>
              <a:avLst/>
              <a:gdLst>
                <a:gd name="connsiteX0" fmla="*/ 291327 w 608430"/>
                <a:gd name="connsiteY0" fmla="*/ 232337 h 608239"/>
                <a:gd name="connsiteX1" fmla="*/ 296219 w 608430"/>
                <a:gd name="connsiteY1" fmla="*/ 235039 h 608239"/>
                <a:gd name="connsiteX2" fmla="*/ 304232 w 608430"/>
                <a:gd name="connsiteY2" fmla="*/ 238780 h 608239"/>
                <a:gd name="connsiteX3" fmla="*/ 312246 w 608430"/>
                <a:gd name="connsiteY3" fmla="*/ 235039 h 608239"/>
                <a:gd name="connsiteX4" fmla="*/ 317241 w 608430"/>
                <a:gd name="connsiteY4" fmla="*/ 232337 h 608239"/>
                <a:gd name="connsiteX5" fmla="*/ 323173 w 608430"/>
                <a:gd name="connsiteY5" fmla="*/ 235454 h 608239"/>
                <a:gd name="connsiteX6" fmla="*/ 325359 w 608430"/>
                <a:gd name="connsiteY6" fmla="*/ 242936 h 608239"/>
                <a:gd name="connsiteX7" fmla="*/ 304232 w 608430"/>
                <a:gd name="connsiteY7" fmla="*/ 363165 h 608239"/>
                <a:gd name="connsiteX8" fmla="*/ 283106 w 608430"/>
                <a:gd name="connsiteY8" fmla="*/ 243040 h 608239"/>
                <a:gd name="connsiteX9" fmla="*/ 285499 w 608430"/>
                <a:gd name="connsiteY9" fmla="*/ 235454 h 608239"/>
                <a:gd name="connsiteX10" fmla="*/ 291327 w 608430"/>
                <a:gd name="connsiteY10" fmla="*/ 232337 h 608239"/>
                <a:gd name="connsiteX11" fmla="*/ 304233 w 608430"/>
                <a:gd name="connsiteY11" fmla="*/ 124019 h 608239"/>
                <a:gd name="connsiteX12" fmla="*/ 408192 w 608430"/>
                <a:gd name="connsiteY12" fmla="*/ 220890 h 608239"/>
                <a:gd name="connsiteX13" fmla="*/ 375724 w 608430"/>
                <a:gd name="connsiteY13" fmla="*/ 308406 h 608239"/>
                <a:gd name="connsiteX14" fmla="*/ 338366 w 608430"/>
                <a:gd name="connsiteY14" fmla="*/ 389063 h 608239"/>
                <a:gd name="connsiteX15" fmla="*/ 320779 w 608430"/>
                <a:gd name="connsiteY15" fmla="*/ 389063 h 608239"/>
                <a:gd name="connsiteX16" fmla="*/ 345858 w 608430"/>
                <a:gd name="connsiteY16" fmla="*/ 246459 h 608239"/>
                <a:gd name="connsiteX17" fmla="*/ 345962 w 608430"/>
                <a:gd name="connsiteY17" fmla="*/ 246147 h 608239"/>
                <a:gd name="connsiteX18" fmla="*/ 338990 w 608430"/>
                <a:gd name="connsiteY18" fmla="*/ 221825 h 608239"/>
                <a:gd name="connsiteX19" fmla="*/ 317241 w 608430"/>
                <a:gd name="connsiteY19" fmla="*/ 211535 h 608239"/>
                <a:gd name="connsiteX20" fmla="*/ 304233 w 608430"/>
                <a:gd name="connsiteY20" fmla="*/ 214965 h 608239"/>
                <a:gd name="connsiteX21" fmla="*/ 291329 w 608430"/>
                <a:gd name="connsiteY21" fmla="*/ 211535 h 608239"/>
                <a:gd name="connsiteX22" fmla="*/ 269788 w 608430"/>
                <a:gd name="connsiteY22" fmla="*/ 221929 h 608239"/>
                <a:gd name="connsiteX23" fmla="*/ 262503 w 608430"/>
                <a:gd name="connsiteY23" fmla="*/ 246147 h 608239"/>
                <a:gd name="connsiteX24" fmla="*/ 262607 w 608430"/>
                <a:gd name="connsiteY24" fmla="*/ 246459 h 608239"/>
                <a:gd name="connsiteX25" fmla="*/ 287687 w 608430"/>
                <a:gd name="connsiteY25" fmla="*/ 389063 h 608239"/>
                <a:gd name="connsiteX26" fmla="*/ 270204 w 608430"/>
                <a:gd name="connsiteY26" fmla="*/ 389063 h 608239"/>
                <a:gd name="connsiteX27" fmla="*/ 232845 w 608430"/>
                <a:gd name="connsiteY27" fmla="*/ 308303 h 608239"/>
                <a:gd name="connsiteX28" fmla="*/ 200377 w 608430"/>
                <a:gd name="connsiteY28" fmla="*/ 220890 h 608239"/>
                <a:gd name="connsiteX29" fmla="*/ 304233 w 608430"/>
                <a:gd name="connsiteY29" fmla="*/ 124019 h 608239"/>
                <a:gd name="connsiteX30" fmla="*/ 304195 w 608430"/>
                <a:gd name="connsiteY30" fmla="*/ 89961 h 608239"/>
                <a:gd name="connsiteX31" fmla="*/ 166184 w 608430"/>
                <a:gd name="connsiteY31" fmla="*/ 220907 h 608239"/>
                <a:gd name="connsiteX32" fmla="*/ 204590 w 608430"/>
                <a:gd name="connsiteY32" fmla="*/ 327535 h 608239"/>
                <a:gd name="connsiteX33" fmla="*/ 237688 w 608430"/>
                <a:gd name="connsiteY33" fmla="*/ 406623 h 608239"/>
                <a:gd name="connsiteX34" fmla="*/ 251114 w 608430"/>
                <a:gd name="connsiteY34" fmla="*/ 422731 h 608239"/>
                <a:gd name="connsiteX35" fmla="*/ 239041 w 608430"/>
                <a:gd name="connsiteY35" fmla="*/ 438944 h 608239"/>
                <a:gd name="connsiteX36" fmla="*/ 248720 w 608430"/>
                <a:gd name="connsiteY36" fmla="*/ 454325 h 608239"/>
                <a:gd name="connsiteX37" fmla="*/ 239041 w 608430"/>
                <a:gd name="connsiteY37" fmla="*/ 469602 h 608239"/>
                <a:gd name="connsiteX38" fmla="*/ 256110 w 608430"/>
                <a:gd name="connsiteY38" fmla="*/ 486646 h 608239"/>
                <a:gd name="connsiteX39" fmla="*/ 266518 w 608430"/>
                <a:gd name="connsiteY39" fmla="*/ 486646 h 608239"/>
                <a:gd name="connsiteX40" fmla="*/ 304195 w 608430"/>
                <a:gd name="connsiteY40" fmla="*/ 518135 h 608239"/>
                <a:gd name="connsiteX41" fmla="*/ 341977 w 608430"/>
                <a:gd name="connsiteY41" fmla="*/ 486646 h 608239"/>
                <a:gd name="connsiteX42" fmla="*/ 352385 w 608430"/>
                <a:gd name="connsiteY42" fmla="*/ 486646 h 608239"/>
                <a:gd name="connsiteX43" fmla="*/ 369454 w 608430"/>
                <a:gd name="connsiteY43" fmla="*/ 469602 h 608239"/>
                <a:gd name="connsiteX44" fmla="*/ 359774 w 608430"/>
                <a:gd name="connsiteY44" fmla="*/ 454325 h 608239"/>
                <a:gd name="connsiteX45" fmla="*/ 369454 w 608430"/>
                <a:gd name="connsiteY45" fmla="*/ 438944 h 608239"/>
                <a:gd name="connsiteX46" fmla="*/ 357485 w 608430"/>
                <a:gd name="connsiteY46" fmla="*/ 422731 h 608239"/>
                <a:gd name="connsiteX47" fmla="*/ 370911 w 608430"/>
                <a:gd name="connsiteY47" fmla="*/ 406623 h 608239"/>
                <a:gd name="connsiteX48" fmla="*/ 403905 w 608430"/>
                <a:gd name="connsiteY48" fmla="*/ 327535 h 608239"/>
                <a:gd name="connsiteX49" fmla="*/ 442206 w 608430"/>
                <a:gd name="connsiteY49" fmla="*/ 220907 h 608239"/>
                <a:gd name="connsiteX50" fmla="*/ 304195 w 608430"/>
                <a:gd name="connsiteY50" fmla="*/ 89961 h 608239"/>
                <a:gd name="connsiteX51" fmla="*/ 341872 w 608430"/>
                <a:gd name="connsiteY51" fmla="*/ 65 h 608239"/>
                <a:gd name="connsiteX52" fmla="*/ 347077 w 608430"/>
                <a:gd name="connsiteY52" fmla="*/ 3598 h 608239"/>
                <a:gd name="connsiteX53" fmla="*/ 401719 w 608430"/>
                <a:gd name="connsiteY53" fmla="*/ 46416 h 608239"/>
                <a:gd name="connsiteX54" fmla="*/ 443351 w 608430"/>
                <a:gd name="connsiteY54" fmla="*/ 34776 h 608239"/>
                <a:gd name="connsiteX55" fmla="*/ 449700 w 608430"/>
                <a:gd name="connsiteY55" fmla="*/ 34984 h 608239"/>
                <a:gd name="connsiteX56" fmla="*/ 453239 w 608430"/>
                <a:gd name="connsiteY56" fmla="*/ 40284 h 608239"/>
                <a:gd name="connsiteX57" fmla="*/ 515479 w 608430"/>
                <a:gd name="connsiteY57" fmla="*/ 103471 h 608239"/>
                <a:gd name="connsiteX58" fmla="*/ 529946 w 608430"/>
                <a:gd name="connsiteY58" fmla="*/ 102744 h 608239"/>
                <a:gd name="connsiteX59" fmla="*/ 535879 w 608430"/>
                <a:gd name="connsiteY59" fmla="*/ 105134 h 608239"/>
                <a:gd name="connsiteX60" fmla="*/ 537336 w 608430"/>
                <a:gd name="connsiteY60" fmla="*/ 111369 h 608239"/>
                <a:gd name="connsiteX61" fmla="*/ 539314 w 608430"/>
                <a:gd name="connsiteY61" fmla="*/ 167905 h 608239"/>
                <a:gd name="connsiteX62" fmla="*/ 587191 w 608430"/>
                <a:gd name="connsiteY62" fmla="*/ 198251 h 608239"/>
                <a:gd name="connsiteX63" fmla="*/ 591770 w 608430"/>
                <a:gd name="connsiteY63" fmla="*/ 202616 h 608239"/>
                <a:gd name="connsiteX64" fmla="*/ 590938 w 608430"/>
                <a:gd name="connsiteY64" fmla="*/ 208852 h 608239"/>
                <a:gd name="connsiteX65" fmla="*/ 605821 w 608430"/>
                <a:gd name="connsiteY65" fmla="*/ 310076 h 608239"/>
                <a:gd name="connsiteX66" fmla="*/ 608423 w 608430"/>
                <a:gd name="connsiteY66" fmla="*/ 315896 h 608239"/>
                <a:gd name="connsiteX67" fmla="*/ 605301 w 608430"/>
                <a:gd name="connsiteY67" fmla="*/ 321300 h 608239"/>
                <a:gd name="connsiteX68" fmla="*/ 582403 w 608430"/>
                <a:gd name="connsiteY68" fmla="*/ 420029 h 608239"/>
                <a:gd name="connsiteX69" fmla="*/ 582715 w 608430"/>
                <a:gd name="connsiteY69" fmla="*/ 426369 h 608239"/>
                <a:gd name="connsiteX70" fmla="*/ 577719 w 608430"/>
                <a:gd name="connsiteY70" fmla="*/ 430318 h 608239"/>
                <a:gd name="connsiteX71" fmla="*/ 527865 w 608430"/>
                <a:gd name="connsiteY71" fmla="*/ 456507 h 608239"/>
                <a:gd name="connsiteX72" fmla="*/ 521412 w 608430"/>
                <a:gd name="connsiteY72" fmla="*/ 511796 h 608239"/>
                <a:gd name="connsiteX73" fmla="*/ 521620 w 608430"/>
                <a:gd name="connsiteY73" fmla="*/ 513666 h 608239"/>
                <a:gd name="connsiteX74" fmla="*/ 514751 w 608430"/>
                <a:gd name="connsiteY74" fmla="*/ 520526 h 608239"/>
                <a:gd name="connsiteX75" fmla="*/ 513502 w 608430"/>
                <a:gd name="connsiteY75" fmla="*/ 520422 h 608239"/>
                <a:gd name="connsiteX76" fmla="*/ 490396 w 608430"/>
                <a:gd name="connsiteY76" fmla="*/ 518239 h 608239"/>
                <a:gd name="connsiteX77" fmla="*/ 432110 w 608430"/>
                <a:gd name="connsiteY77" fmla="*/ 576749 h 608239"/>
                <a:gd name="connsiteX78" fmla="*/ 428155 w 608430"/>
                <a:gd name="connsiteY78" fmla="*/ 581738 h 608239"/>
                <a:gd name="connsiteX79" fmla="*/ 421806 w 608430"/>
                <a:gd name="connsiteY79" fmla="*/ 581426 h 608239"/>
                <a:gd name="connsiteX80" fmla="*/ 377052 w 608430"/>
                <a:gd name="connsiteY80" fmla="*/ 566461 h 608239"/>
                <a:gd name="connsiteX81" fmla="*/ 323242 w 608430"/>
                <a:gd name="connsiteY81" fmla="*/ 605017 h 608239"/>
                <a:gd name="connsiteX82" fmla="*/ 321889 w 608430"/>
                <a:gd name="connsiteY82" fmla="*/ 606576 h 608239"/>
                <a:gd name="connsiteX83" fmla="*/ 320120 w 608430"/>
                <a:gd name="connsiteY83" fmla="*/ 607615 h 608239"/>
                <a:gd name="connsiteX84" fmla="*/ 320016 w 608430"/>
                <a:gd name="connsiteY84" fmla="*/ 607719 h 608239"/>
                <a:gd name="connsiteX85" fmla="*/ 319703 w 608430"/>
                <a:gd name="connsiteY85" fmla="*/ 607823 h 608239"/>
                <a:gd name="connsiteX86" fmla="*/ 317830 w 608430"/>
                <a:gd name="connsiteY86" fmla="*/ 608135 h 608239"/>
                <a:gd name="connsiteX87" fmla="*/ 317414 w 608430"/>
                <a:gd name="connsiteY87" fmla="*/ 608239 h 608239"/>
                <a:gd name="connsiteX88" fmla="*/ 315852 w 608430"/>
                <a:gd name="connsiteY88" fmla="*/ 608031 h 608239"/>
                <a:gd name="connsiteX89" fmla="*/ 315124 w 608430"/>
                <a:gd name="connsiteY89" fmla="*/ 607823 h 608239"/>
                <a:gd name="connsiteX90" fmla="*/ 313771 w 608430"/>
                <a:gd name="connsiteY90" fmla="*/ 607096 h 608239"/>
                <a:gd name="connsiteX91" fmla="*/ 313667 w 608430"/>
                <a:gd name="connsiteY91" fmla="*/ 607096 h 608239"/>
                <a:gd name="connsiteX92" fmla="*/ 311897 w 608430"/>
                <a:gd name="connsiteY92" fmla="*/ 605537 h 608239"/>
                <a:gd name="connsiteX93" fmla="*/ 261210 w 608430"/>
                <a:gd name="connsiteY93" fmla="*/ 572488 h 608239"/>
                <a:gd name="connsiteX94" fmla="*/ 214374 w 608430"/>
                <a:gd name="connsiteY94" fmla="*/ 592546 h 608239"/>
                <a:gd name="connsiteX95" fmla="*/ 208025 w 608430"/>
                <a:gd name="connsiteY95" fmla="*/ 593585 h 608239"/>
                <a:gd name="connsiteX96" fmla="*/ 203549 w 608430"/>
                <a:gd name="connsiteY96" fmla="*/ 589117 h 608239"/>
                <a:gd name="connsiteX97" fmla="*/ 146825 w 608430"/>
                <a:gd name="connsiteY97" fmla="*/ 536114 h 608239"/>
                <a:gd name="connsiteX98" fmla="*/ 115497 w 608430"/>
                <a:gd name="connsiteY98" fmla="*/ 540999 h 608239"/>
                <a:gd name="connsiteX99" fmla="*/ 109252 w 608430"/>
                <a:gd name="connsiteY99" fmla="*/ 539752 h 608239"/>
                <a:gd name="connsiteX100" fmla="*/ 106754 w 608430"/>
                <a:gd name="connsiteY100" fmla="*/ 533828 h 608239"/>
                <a:gd name="connsiteX101" fmla="*/ 94889 w 608430"/>
                <a:gd name="connsiteY101" fmla="*/ 479163 h 608239"/>
                <a:gd name="connsiteX102" fmla="*/ 42745 w 608430"/>
                <a:gd name="connsiteY102" fmla="*/ 458586 h 608239"/>
                <a:gd name="connsiteX103" fmla="*/ 37332 w 608430"/>
                <a:gd name="connsiteY103" fmla="*/ 455260 h 608239"/>
                <a:gd name="connsiteX104" fmla="*/ 37020 w 608430"/>
                <a:gd name="connsiteY104" fmla="*/ 448817 h 608239"/>
                <a:gd name="connsiteX105" fmla="*/ 45243 w 608430"/>
                <a:gd name="connsiteY105" fmla="*/ 392489 h 608239"/>
                <a:gd name="connsiteX106" fmla="*/ 3818 w 608430"/>
                <a:gd name="connsiteY106" fmla="*/ 353309 h 608239"/>
                <a:gd name="connsiteX107" fmla="*/ 71 w 608430"/>
                <a:gd name="connsiteY107" fmla="*/ 348113 h 608239"/>
                <a:gd name="connsiteX108" fmla="*/ 2153 w 608430"/>
                <a:gd name="connsiteY108" fmla="*/ 342189 h 608239"/>
                <a:gd name="connsiteX109" fmla="*/ 30359 w 608430"/>
                <a:gd name="connsiteY109" fmla="*/ 292304 h 608239"/>
                <a:gd name="connsiteX110" fmla="*/ 6108 w 608430"/>
                <a:gd name="connsiteY110" fmla="*/ 240341 h 608239"/>
                <a:gd name="connsiteX111" fmla="*/ 4547 w 608430"/>
                <a:gd name="connsiteY111" fmla="*/ 234210 h 608239"/>
                <a:gd name="connsiteX112" fmla="*/ 8710 w 608430"/>
                <a:gd name="connsiteY112" fmla="*/ 229325 h 608239"/>
                <a:gd name="connsiteX113" fmla="*/ 52944 w 608430"/>
                <a:gd name="connsiteY113" fmla="*/ 193887 h 608239"/>
                <a:gd name="connsiteX114" fmla="*/ 48989 w 608430"/>
                <a:gd name="connsiteY114" fmla="*/ 137351 h 608239"/>
                <a:gd name="connsiteX115" fmla="*/ 49822 w 608430"/>
                <a:gd name="connsiteY115" fmla="*/ 131011 h 608239"/>
                <a:gd name="connsiteX116" fmla="*/ 55442 w 608430"/>
                <a:gd name="connsiteY116" fmla="*/ 127998 h 608239"/>
                <a:gd name="connsiteX117" fmla="*/ 124656 w 608430"/>
                <a:gd name="connsiteY117" fmla="*/ 58159 h 608239"/>
                <a:gd name="connsiteX118" fmla="*/ 127674 w 608430"/>
                <a:gd name="connsiteY118" fmla="*/ 52443 h 608239"/>
                <a:gd name="connsiteX119" fmla="*/ 133919 w 608430"/>
                <a:gd name="connsiteY119" fmla="*/ 51612 h 608239"/>
                <a:gd name="connsiteX120" fmla="*/ 170139 w 608430"/>
                <a:gd name="connsiteY120" fmla="*/ 58991 h 608239"/>
                <a:gd name="connsiteX121" fmla="*/ 225614 w 608430"/>
                <a:gd name="connsiteY121" fmla="*/ 10250 h 608239"/>
                <a:gd name="connsiteX122" fmla="*/ 230402 w 608430"/>
                <a:gd name="connsiteY122" fmla="*/ 6092 h 608239"/>
                <a:gd name="connsiteX123" fmla="*/ 236543 w 608430"/>
                <a:gd name="connsiteY123" fmla="*/ 7651 h 608239"/>
                <a:gd name="connsiteX124" fmla="*/ 285357 w 608430"/>
                <a:gd name="connsiteY124" fmla="*/ 31346 h 608239"/>
                <a:gd name="connsiteX125" fmla="*/ 335836 w 608430"/>
                <a:gd name="connsiteY125" fmla="*/ 2247 h 608239"/>
                <a:gd name="connsiteX126" fmla="*/ 341872 w 608430"/>
                <a:gd name="connsiteY126" fmla="*/ 65 h 60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08430" h="608239">
                  <a:moveTo>
                    <a:pt x="291327" y="232337"/>
                  </a:moveTo>
                  <a:cubicBezTo>
                    <a:pt x="293617" y="232337"/>
                    <a:pt x="295386" y="234000"/>
                    <a:pt x="296219" y="235039"/>
                  </a:cubicBezTo>
                  <a:cubicBezTo>
                    <a:pt x="298196" y="237429"/>
                    <a:pt x="301110" y="238780"/>
                    <a:pt x="304232" y="238780"/>
                  </a:cubicBezTo>
                  <a:cubicBezTo>
                    <a:pt x="307354" y="238780"/>
                    <a:pt x="310268" y="237429"/>
                    <a:pt x="312246" y="235039"/>
                  </a:cubicBezTo>
                  <a:cubicBezTo>
                    <a:pt x="313078" y="234000"/>
                    <a:pt x="314848" y="232337"/>
                    <a:pt x="317241" y="232337"/>
                  </a:cubicBezTo>
                  <a:cubicBezTo>
                    <a:pt x="319219" y="232337"/>
                    <a:pt x="321508" y="233480"/>
                    <a:pt x="323173" y="235454"/>
                  </a:cubicBezTo>
                  <a:cubicBezTo>
                    <a:pt x="324214" y="236701"/>
                    <a:pt x="325983" y="239299"/>
                    <a:pt x="325359" y="242936"/>
                  </a:cubicBezTo>
                  <a:lnTo>
                    <a:pt x="304232" y="363165"/>
                  </a:lnTo>
                  <a:lnTo>
                    <a:pt x="283106" y="243040"/>
                  </a:lnTo>
                  <a:cubicBezTo>
                    <a:pt x="282585" y="239299"/>
                    <a:pt x="284667" y="236494"/>
                    <a:pt x="285499" y="235454"/>
                  </a:cubicBezTo>
                  <a:cubicBezTo>
                    <a:pt x="287164" y="233584"/>
                    <a:pt x="289454" y="232337"/>
                    <a:pt x="291327" y="232337"/>
                  </a:cubicBezTo>
                  <a:close/>
                  <a:moveTo>
                    <a:pt x="304233" y="124019"/>
                  </a:moveTo>
                  <a:cubicBezTo>
                    <a:pt x="361572" y="124019"/>
                    <a:pt x="408192" y="167465"/>
                    <a:pt x="408192" y="220890"/>
                  </a:cubicBezTo>
                  <a:cubicBezTo>
                    <a:pt x="408192" y="260802"/>
                    <a:pt x="393103" y="282838"/>
                    <a:pt x="375724" y="308406"/>
                  </a:cubicBezTo>
                  <a:cubicBezTo>
                    <a:pt x="361260" y="329610"/>
                    <a:pt x="343673" y="355283"/>
                    <a:pt x="338366" y="389063"/>
                  </a:cubicBezTo>
                  <a:lnTo>
                    <a:pt x="320779" y="389063"/>
                  </a:lnTo>
                  <a:lnTo>
                    <a:pt x="345858" y="246459"/>
                  </a:lnTo>
                  <a:cubicBezTo>
                    <a:pt x="345962" y="246355"/>
                    <a:pt x="345962" y="246251"/>
                    <a:pt x="345962" y="246147"/>
                  </a:cubicBezTo>
                  <a:cubicBezTo>
                    <a:pt x="347315" y="237416"/>
                    <a:pt x="344713" y="228581"/>
                    <a:pt x="338990" y="221825"/>
                  </a:cubicBezTo>
                  <a:cubicBezTo>
                    <a:pt x="333371" y="215381"/>
                    <a:pt x="325254" y="211535"/>
                    <a:pt x="317241" y="211535"/>
                  </a:cubicBezTo>
                  <a:cubicBezTo>
                    <a:pt x="312662" y="211535"/>
                    <a:pt x="308187" y="212783"/>
                    <a:pt x="304233" y="214965"/>
                  </a:cubicBezTo>
                  <a:cubicBezTo>
                    <a:pt x="300278" y="212783"/>
                    <a:pt x="295804" y="211535"/>
                    <a:pt x="291329" y="211535"/>
                  </a:cubicBezTo>
                  <a:cubicBezTo>
                    <a:pt x="283316" y="211535"/>
                    <a:pt x="275511" y="215277"/>
                    <a:pt x="269788" y="221929"/>
                  </a:cubicBezTo>
                  <a:cubicBezTo>
                    <a:pt x="263856" y="228685"/>
                    <a:pt x="261254" y="237520"/>
                    <a:pt x="262503" y="246147"/>
                  </a:cubicBezTo>
                  <a:cubicBezTo>
                    <a:pt x="262607" y="246251"/>
                    <a:pt x="262607" y="246355"/>
                    <a:pt x="262607" y="246459"/>
                  </a:cubicBezTo>
                  <a:lnTo>
                    <a:pt x="287687" y="389063"/>
                  </a:lnTo>
                  <a:lnTo>
                    <a:pt x="270204" y="389063"/>
                  </a:lnTo>
                  <a:cubicBezTo>
                    <a:pt x="264897" y="355283"/>
                    <a:pt x="247310" y="329506"/>
                    <a:pt x="232845" y="308303"/>
                  </a:cubicBezTo>
                  <a:cubicBezTo>
                    <a:pt x="215362" y="282838"/>
                    <a:pt x="200377" y="260802"/>
                    <a:pt x="200377" y="220890"/>
                  </a:cubicBezTo>
                  <a:cubicBezTo>
                    <a:pt x="200377" y="167465"/>
                    <a:pt x="246998" y="124019"/>
                    <a:pt x="304233" y="124019"/>
                  </a:cubicBezTo>
                  <a:close/>
                  <a:moveTo>
                    <a:pt x="304195" y="89961"/>
                  </a:moveTo>
                  <a:cubicBezTo>
                    <a:pt x="228112" y="89961"/>
                    <a:pt x="166184" y="148783"/>
                    <a:pt x="166184" y="220907"/>
                  </a:cubicBezTo>
                  <a:cubicBezTo>
                    <a:pt x="166184" y="271311"/>
                    <a:pt x="185751" y="299891"/>
                    <a:pt x="204590" y="327535"/>
                  </a:cubicBezTo>
                  <a:cubicBezTo>
                    <a:pt x="220410" y="350503"/>
                    <a:pt x="236647" y="374406"/>
                    <a:pt x="237688" y="406623"/>
                  </a:cubicBezTo>
                  <a:cubicBezTo>
                    <a:pt x="237896" y="414521"/>
                    <a:pt x="243620" y="421068"/>
                    <a:pt x="251114" y="422731"/>
                  </a:cubicBezTo>
                  <a:cubicBezTo>
                    <a:pt x="244141" y="424810"/>
                    <a:pt x="239041" y="431357"/>
                    <a:pt x="239041" y="438944"/>
                  </a:cubicBezTo>
                  <a:cubicBezTo>
                    <a:pt x="239041" y="445699"/>
                    <a:pt x="242996" y="451519"/>
                    <a:pt x="248720" y="454325"/>
                  </a:cubicBezTo>
                  <a:cubicBezTo>
                    <a:pt x="242996" y="457027"/>
                    <a:pt x="239041" y="462847"/>
                    <a:pt x="239041" y="469602"/>
                  </a:cubicBezTo>
                  <a:cubicBezTo>
                    <a:pt x="239041" y="479059"/>
                    <a:pt x="246639" y="486646"/>
                    <a:pt x="256110" y="486646"/>
                  </a:cubicBezTo>
                  <a:lnTo>
                    <a:pt x="266518" y="486646"/>
                  </a:lnTo>
                  <a:cubicBezTo>
                    <a:pt x="269745" y="504521"/>
                    <a:pt x="285357" y="518135"/>
                    <a:pt x="304195" y="518135"/>
                  </a:cubicBezTo>
                  <a:cubicBezTo>
                    <a:pt x="323034" y="518135"/>
                    <a:pt x="338750" y="504521"/>
                    <a:pt x="341977" y="486646"/>
                  </a:cubicBezTo>
                  <a:lnTo>
                    <a:pt x="352385" y="486646"/>
                  </a:lnTo>
                  <a:cubicBezTo>
                    <a:pt x="361752" y="486646"/>
                    <a:pt x="369454" y="479059"/>
                    <a:pt x="369454" y="469602"/>
                  </a:cubicBezTo>
                  <a:cubicBezTo>
                    <a:pt x="369454" y="462847"/>
                    <a:pt x="365499" y="457027"/>
                    <a:pt x="359774" y="454325"/>
                  </a:cubicBezTo>
                  <a:cubicBezTo>
                    <a:pt x="365499" y="451519"/>
                    <a:pt x="369454" y="445699"/>
                    <a:pt x="369454" y="438944"/>
                  </a:cubicBezTo>
                  <a:cubicBezTo>
                    <a:pt x="369454" y="431357"/>
                    <a:pt x="364354" y="424914"/>
                    <a:pt x="357485" y="422731"/>
                  </a:cubicBezTo>
                  <a:cubicBezTo>
                    <a:pt x="364978" y="421172"/>
                    <a:pt x="370599" y="414625"/>
                    <a:pt x="370911" y="406623"/>
                  </a:cubicBezTo>
                  <a:cubicBezTo>
                    <a:pt x="371848" y="374406"/>
                    <a:pt x="388084" y="350607"/>
                    <a:pt x="403905" y="327535"/>
                  </a:cubicBezTo>
                  <a:cubicBezTo>
                    <a:pt x="422743" y="299891"/>
                    <a:pt x="442206" y="271311"/>
                    <a:pt x="442206" y="220907"/>
                  </a:cubicBezTo>
                  <a:cubicBezTo>
                    <a:pt x="442206" y="148783"/>
                    <a:pt x="380278" y="89961"/>
                    <a:pt x="304195" y="89961"/>
                  </a:cubicBezTo>
                  <a:close/>
                  <a:moveTo>
                    <a:pt x="341872" y="65"/>
                  </a:moveTo>
                  <a:cubicBezTo>
                    <a:pt x="344058" y="273"/>
                    <a:pt x="346036" y="1624"/>
                    <a:pt x="347077" y="3598"/>
                  </a:cubicBezTo>
                  <a:cubicBezTo>
                    <a:pt x="363001" y="33217"/>
                    <a:pt x="379862" y="46416"/>
                    <a:pt x="401719" y="46416"/>
                  </a:cubicBezTo>
                  <a:cubicBezTo>
                    <a:pt x="413480" y="46416"/>
                    <a:pt x="427115" y="42674"/>
                    <a:pt x="443351" y="34776"/>
                  </a:cubicBezTo>
                  <a:cubicBezTo>
                    <a:pt x="445329" y="33841"/>
                    <a:pt x="447723" y="33945"/>
                    <a:pt x="449700" y="34984"/>
                  </a:cubicBezTo>
                  <a:cubicBezTo>
                    <a:pt x="451678" y="36127"/>
                    <a:pt x="453031" y="38102"/>
                    <a:pt x="453239" y="40284"/>
                  </a:cubicBezTo>
                  <a:cubicBezTo>
                    <a:pt x="458131" y="85180"/>
                    <a:pt x="476241" y="103471"/>
                    <a:pt x="515479" y="103471"/>
                  </a:cubicBezTo>
                  <a:cubicBezTo>
                    <a:pt x="519955" y="103471"/>
                    <a:pt x="524846" y="103263"/>
                    <a:pt x="529946" y="102744"/>
                  </a:cubicBezTo>
                  <a:cubicBezTo>
                    <a:pt x="532132" y="102536"/>
                    <a:pt x="534422" y="103471"/>
                    <a:pt x="535879" y="105134"/>
                  </a:cubicBezTo>
                  <a:cubicBezTo>
                    <a:pt x="537336" y="106901"/>
                    <a:pt x="537856" y="109187"/>
                    <a:pt x="537336" y="111369"/>
                  </a:cubicBezTo>
                  <a:cubicBezTo>
                    <a:pt x="530883" y="136416"/>
                    <a:pt x="531508" y="154291"/>
                    <a:pt x="539314" y="167905"/>
                  </a:cubicBezTo>
                  <a:cubicBezTo>
                    <a:pt x="547120" y="181415"/>
                    <a:pt x="562315" y="190977"/>
                    <a:pt x="587191" y="198251"/>
                  </a:cubicBezTo>
                  <a:cubicBezTo>
                    <a:pt x="589272" y="198875"/>
                    <a:pt x="591042" y="200434"/>
                    <a:pt x="591770" y="202616"/>
                  </a:cubicBezTo>
                  <a:cubicBezTo>
                    <a:pt x="592499" y="204695"/>
                    <a:pt x="592187" y="206981"/>
                    <a:pt x="590938" y="208852"/>
                  </a:cubicBezTo>
                  <a:cubicBezTo>
                    <a:pt x="561483" y="251046"/>
                    <a:pt x="565542" y="278482"/>
                    <a:pt x="605821" y="310076"/>
                  </a:cubicBezTo>
                  <a:cubicBezTo>
                    <a:pt x="607486" y="311531"/>
                    <a:pt x="608527" y="313609"/>
                    <a:pt x="608423" y="315896"/>
                  </a:cubicBezTo>
                  <a:cubicBezTo>
                    <a:pt x="608319" y="318078"/>
                    <a:pt x="607174" y="320156"/>
                    <a:pt x="605301" y="321300"/>
                  </a:cubicBezTo>
                  <a:cubicBezTo>
                    <a:pt x="563044" y="349048"/>
                    <a:pt x="556591" y="376692"/>
                    <a:pt x="582403" y="420029"/>
                  </a:cubicBezTo>
                  <a:cubicBezTo>
                    <a:pt x="583548" y="421900"/>
                    <a:pt x="583652" y="424290"/>
                    <a:pt x="582715" y="426369"/>
                  </a:cubicBezTo>
                  <a:cubicBezTo>
                    <a:pt x="581778" y="428343"/>
                    <a:pt x="580009" y="429902"/>
                    <a:pt x="577719" y="430318"/>
                  </a:cubicBezTo>
                  <a:cubicBezTo>
                    <a:pt x="552428" y="435410"/>
                    <a:pt x="536607" y="443724"/>
                    <a:pt x="527865" y="456507"/>
                  </a:cubicBezTo>
                  <a:cubicBezTo>
                    <a:pt x="519122" y="469186"/>
                    <a:pt x="517144" y="486750"/>
                    <a:pt x="521412" y="511796"/>
                  </a:cubicBezTo>
                  <a:cubicBezTo>
                    <a:pt x="521620" y="512419"/>
                    <a:pt x="521620" y="513043"/>
                    <a:pt x="521620" y="513666"/>
                  </a:cubicBezTo>
                  <a:cubicBezTo>
                    <a:pt x="521620" y="517512"/>
                    <a:pt x="518602" y="520526"/>
                    <a:pt x="514751" y="520526"/>
                  </a:cubicBezTo>
                  <a:cubicBezTo>
                    <a:pt x="514334" y="520526"/>
                    <a:pt x="513918" y="520526"/>
                    <a:pt x="513502" y="520422"/>
                  </a:cubicBezTo>
                  <a:cubicBezTo>
                    <a:pt x="505071" y="518967"/>
                    <a:pt x="497265" y="518239"/>
                    <a:pt x="490396" y="518239"/>
                  </a:cubicBezTo>
                  <a:cubicBezTo>
                    <a:pt x="456986" y="518239"/>
                    <a:pt x="440125" y="535179"/>
                    <a:pt x="432110" y="576749"/>
                  </a:cubicBezTo>
                  <a:cubicBezTo>
                    <a:pt x="431694" y="578932"/>
                    <a:pt x="430237" y="580803"/>
                    <a:pt x="428155" y="581738"/>
                  </a:cubicBezTo>
                  <a:cubicBezTo>
                    <a:pt x="426178" y="582673"/>
                    <a:pt x="423784" y="582569"/>
                    <a:pt x="421806" y="581426"/>
                  </a:cubicBezTo>
                  <a:cubicBezTo>
                    <a:pt x="404425" y="571345"/>
                    <a:pt x="389854" y="566461"/>
                    <a:pt x="377052" y="566461"/>
                  </a:cubicBezTo>
                  <a:cubicBezTo>
                    <a:pt x="357381" y="566461"/>
                    <a:pt x="340311" y="578724"/>
                    <a:pt x="323242" y="605017"/>
                  </a:cubicBezTo>
                  <a:cubicBezTo>
                    <a:pt x="322826" y="605641"/>
                    <a:pt x="322409" y="606160"/>
                    <a:pt x="321889" y="606576"/>
                  </a:cubicBezTo>
                  <a:cubicBezTo>
                    <a:pt x="321369" y="606992"/>
                    <a:pt x="320744" y="607408"/>
                    <a:pt x="320120" y="607615"/>
                  </a:cubicBezTo>
                  <a:cubicBezTo>
                    <a:pt x="320016" y="607719"/>
                    <a:pt x="320016" y="607719"/>
                    <a:pt x="320016" y="607719"/>
                  </a:cubicBezTo>
                  <a:cubicBezTo>
                    <a:pt x="319911" y="607719"/>
                    <a:pt x="319807" y="607719"/>
                    <a:pt x="319703" y="607823"/>
                  </a:cubicBezTo>
                  <a:cubicBezTo>
                    <a:pt x="319079" y="608031"/>
                    <a:pt x="318454" y="608135"/>
                    <a:pt x="317830" y="608135"/>
                  </a:cubicBezTo>
                  <a:cubicBezTo>
                    <a:pt x="317622" y="608239"/>
                    <a:pt x="317518" y="608239"/>
                    <a:pt x="317414" y="608239"/>
                  </a:cubicBezTo>
                  <a:cubicBezTo>
                    <a:pt x="316893" y="608239"/>
                    <a:pt x="316373" y="608135"/>
                    <a:pt x="315852" y="608031"/>
                  </a:cubicBezTo>
                  <a:cubicBezTo>
                    <a:pt x="315540" y="607927"/>
                    <a:pt x="315332" y="607927"/>
                    <a:pt x="315124" y="607823"/>
                  </a:cubicBezTo>
                  <a:cubicBezTo>
                    <a:pt x="314603" y="607615"/>
                    <a:pt x="314187" y="607408"/>
                    <a:pt x="313771" y="607096"/>
                  </a:cubicBezTo>
                  <a:cubicBezTo>
                    <a:pt x="313771" y="607096"/>
                    <a:pt x="313667" y="607096"/>
                    <a:pt x="313667" y="607096"/>
                  </a:cubicBezTo>
                  <a:cubicBezTo>
                    <a:pt x="313042" y="606680"/>
                    <a:pt x="312418" y="606160"/>
                    <a:pt x="311897" y="605537"/>
                  </a:cubicBezTo>
                  <a:cubicBezTo>
                    <a:pt x="294516" y="582985"/>
                    <a:pt x="278383" y="572488"/>
                    <a:pt x="261210" y="572488"/>
                  </a:cubicBezTo>
                  <a:cubicBezTo>
                    <a:pt x="247575" y="572488"/>
                    <a:pt x="232276" y="579036"/>
                    <a:pt x="214374" y="592546"/>
                  </a:cubicBezTo>
                  <a:cubicBezTo>
                    <a:pt x="212604" y="593897"/>
                    <a:pt x="210210" y="594313"/>
                    <a:pt x="208025" y="593585"/>
                  </a:cubicBezTo>
                  <a:cubicBezTo>
                    <a:pt x="205943" y="592962"/>
                    <a:pt x="204278" y="591195"/>
                    <a:pt x="203549" y="589117"/>
                  </a:cubicBezTo>
                  <a:cubicBezTo>
                    <a:pt x="191996" y="552015"/>
                    <a:pt x="175031" y="536114"/>
                    <a:pt x="146825" y="536114"/>
                  </a:cubicBezTo>
                  <a:cubicBezTo>
                    <a:pt x="137666" y="536114"/>
                    <a:pt x="127466" y="537777"/>
                    <a:pt x="115497" y="540999"/>
                  </a:cubicBezTo>
                  <a:cubicBezTo>
                    <a:pt x="113311" y="541622"/>
                    <a:pt x="111022" y="541103"/>
                    <a:pt x="109252" y="539752"/>
                  </a:cubicBezTo>
                  <a:cubicBezTo>
                    <a:pt x="107483" y="538297"/>
                    <a:pt x="106546" y="536114"/>
                    <a:pt x="106754" y="533828"/>
                  </a:cubicBezTo>
                  <a:cubicBezTo>
                    <a:pt x="108628" y="508262"/>
                    <a:pt x="104881" y="490803"/>
                    <a:pt x="94889" y="479163"/>
                  </a:cubicBezTo>
                  <a:cubicBezTo>
                    <a:pt x="85001" y="467419"/>
                    <a:pt x="68348" y="460872"/>
                    <a:pt x="42745" y="458586"/>
                  </a:cubicBezTo>
                  <a:cubicBezTo>
                    <a:pt x="40455" y="458482"/>
                    <a:pt x="38477" y="457131"/>
                    <a:pt x="37332" y="455260"/>
                  </a:cubicBezTo>
                  <a:cubicBezTo>
                    <a:pt x="36187" y="453286"/>
                    <a:pt x="36083" y="450895"/>
                    <a:pt x="37020" y="448817"/>
                  </a:cubicBezTo>
                  <a:cubicBezTo>
                    <a:pt x="47845" y="425226"/>
                    <a:pt x="50447" y="407350"/>
                    <a:pt x="45243" y="392489"/>
                  </a:cubicBezTo>
                  <a:cubicBezTo>
                    <a:pt x="40038" y="377524"/>
                    <a:pt x="26924" y="365052"/>
                    <a:pt x="3818" y="353309"/>
                  </a:cubicBezTo>
                  <a:cubicBezTo>
                    <a:pt x="1841" y="352270"/>
                    <a:pt x="384" y="350399"/>
                    <a:pt x="71" y="348113"/>
                  </a:cubicBezTo>
                  <a:cubicBezTo>
                    <a:pt x="-241" y="345930"/>
                    <a:pt x="488" y="343748"/>
                    <a:pt x="2153" y="342189"/>
                  </a:cubicBezTo>
                  <a:cubicBezTo>
                    <a:pt x="20784" y="324002"/>
                    <a:pt x="29734" y="308205"/>
                    <a:pt x="30359" y="292304"/>
                  </a:cubicBezTo>
                  <a:cubicBezTo>
                    <a:pt x="30983" y="276404"/>
                    <a:pt x="23281" y="259879"/>
                    <a:pt x="6108" y="240341"/>
                  </a:cubicBezTo>
                  <a:cubicBezTo>
                    <a:pt x="4651" y="238679"/>
                    <a:pt x="4027" y="236392"/>
                    <a:pt x="4547" y="234210"/>
                  </a:cubicBezTo>
                  <a:cubicBezTo>
                    <a:pt x="5067" y="232027"/>
                    <a:pt x="6629" y="230261"/>
                    <a:pt x="8710" y="229325"/>
                  </a:cubicBezTo>
                  <a:cubicBezTo>
                    <a:pt x="32649" y="219556"/>
                    <a:pt x="46700" y="208228"/>
                    <a:pt x="52944" y="193887"/>
                  </a:cubicBezTo>
                  <a:cubicBezTo>
                    <a:pt x="59293" y="179545"/>
                    <a:pt x="58044" y="161566"/>
                    <a:pt x="48989" y="137351"/>
                  </a:cubicBezTo>
                  <a:cubicBezTo>
                    <a:pt x="48261" y="135272"/>
                    <a:pt x="48573" y="132882"/>
                    <a:pt x="49822" y="131011"/>
                  </a:cubicBezTo>
                  <a:cubicBezTo>
                    <a:pt x="51071" y="129141"/>
                    <a:pt x="53153" y="128101"/>
                    <a:pt x="55442" y="127998"/>
                  </a:cubicBezTo>
                  <a:cubicBezTo>
                    <a:pt x="105922" y="127478"/>
                    <a:pt x="124656" y="108563"/>
                    <a:pt x="124656" y="58159"/>
                  </a:cubicBezTo>
                  <a:cubicBezTo>
                    <a:pt x="124656" y="55873"/>
                    <a:pt x="125801" y="53794"/>
                    <a:pt x="127674" y="52443"/>
                  </a:cubicBezTo>
                  <a:cubicBezTo>
                    <a:pt x="129444" y="51196"/>
                    <a:pt x="131838" y="50885"/>
                    <a:pt x="133919" y="51612"/>
                  </a:cubicBezTo>
                  <a:cubicBezTo>
                    <a:pt x="147970" y="56600"/>
                    <a:pt x="159731" y="58991"/>
                    <a:pt x="170139" y="58991"/>
                  </a:cubicBezTo>
                  <a:cubicBezTo>
                    <a:pt x="195015" y="58991"/>
                    <a:pt x="212084" y="44025"/>
                    <a:pt x="225614" y="10250"/>
                  </a:cubicBezTo>
                  <a:cubicBezTo>
                    <a:pt x="226447" y="8171"/>
                    <a:pt x="228216" y="6612"/>
                    <a:pt x="230402" y="6092"/>
                  </a:cubicBezTo>
                  <a:cubicBezTo>
                    <a:pt x="232588" y="5573"/>
                    <a:pt x="234878" y="6196"/>
                    <a:pt x="236543" y="7651"/>
                  </a:cubicBezTo>
                  <a:cubicBezTo>
                    <a:pt x="254861" y="23656"/>
                    <a:pt x="270785" y="31346"/>
                    <a:pt x="285357" y="31346"/>
                  </a:cubicBezTo>
                  <a:cubicBezTo>
                    <a:pt x="301593" y="31346"/>
                    <a:pt x="317622" y="22097"/>
                    <a:pt x="335836" y="2247"/>
                  </a:cubicBezTo>
                  <a:cubicBezTo>
                    <a:pt x="337397" y="584"/>
                    <a:pt x="339687" y="-247"/>
                    <a:pt x="341872" y="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4" name="îṣlíḓê">
            <a:extLst>
              <a:ext uri="{FF2B5EF4-FFF2-40B4-BE49-F238E27FC236}">
                <a16:creationId xmlns:a16="http://schemas.microsoft.com/office/drawing/2014/main" id="{AE96AADC-3C15-4B58-850F-2F41D1F50031}"/>
              </a:ext>
            </a:extLst>
          </p:cNvPr>
          <p:cNvSpPr/>
          <p:nvPr/>
        </p:nvSpPr>
        <p:spPr>
          <a:xfrm flipH="1">
            <a:off x="1262129" y="2954677"/>
            <a:ext cx="4091010" cy="2908197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>
                <a:cs typeface="+mn-ea"/>
                <a:sym typeface="+mn-lt"/>
              </a:rPr>
              <a:t>数据获取</a:t>
            </a:r>
            <a:endParaRPr lang="en-US" altLang="zh-CN" sz="2000" b="1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问答对应主要由高校提供。这里为了演示，抽取了国科大招生相关的</a:t>
            </a:r>
            <a:r>
              <a:rPr lang="en-US" altLang="zh-CN" sz="2000">
                <a:cs typeface="+mn-ea"/>
                <a:sym typeface="+mn-lt"/>
              </a:rPr>
              <a:t>89</a:t>
            </a:r>
            <a:r>
              <a:rPr lang="zh-CN" altLang="en-US" sz="2000">
                <a:cs typeface="+mn-ea"/>
                <a:sym typeface="+mn-lt"/>
              </a:rPr>
              <a:t>个问题。</a:t>
            </a:r>
            <a:endParaRPr lang="en-US" altLang="zh-CN" sz="2000"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4DBF9BC-411A-4026-B412-BAFC97EA294E}"/>
              </a:ext>
            </a:extLst>
          </p:cNvPr>
          <p:cNvGrpSpPr/>
          <p:nvPr/>
        </p:nvGrpSpPr>
        <p:grpSpPr>
          <a:xfrm>
            <a:off x="5537542" y="3164397"/>
            <a:ext cx="153182" cy="1816049"/>
            <a:chOff x="777401" y="3238826"/>
            <a:chExt cx="153182" cy="1816049"/>
          </a:xfrm>
        </p:grpSpPr>
        <p:sp>
          <p:nvSpPr>
            <p:cNvPr id="42" name="íşļîḓè">
              <a:extLst>
                <a:ext uri="{FF2B5EF4-FFF2-40B4-BE49-F238E27FC236}">
                  <a16:creationId xmlns:a16="http://schemas.microsoft.com/office/drawing/2014/main" id="{1E40F4A3-010A-4A27-9B67-1ACB6B0B2B76}"/>
                </a:ext>
              </a:extLst>
            </p:cNvPr>
            <p:cNvSpPr/>
            <p:nvPr/>
          </p:nvSpPr>
          <p:spPr>
            <a:xfrm>
              <a:off x="777401" y="3238826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íṩ1íde">
              <a:extLst>
                <a:ext uri="{FF2B5EF4-FFF2-40B4-BE49-F238E27FC236}">
                  <a16:creationId xmlns:a16="http://schemas.microsoft.com/office/drawing/2014/main" id="{C99CA5B5-1B8F-4E4E-8C44-5A8224A500E8}"/>
                </a:ext>
              </a:extLst>
            </p:cNvPr>
            <p:cNvSpPr/>
            <p:nvPr/>
          </p:nvSpPr>
          <p:spPr>
            <a:xfrm>
              <a:off x="777401" y="4070259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îSḷîḍé">
              <a:extLst>
                <a:ext uri="{FF2B5EF4-FFF2-40B4-BE49-F238E27FC236}">
                  <a16:creationId xmlns:a16="http://schemas.microsoft.com/office/drawing/2014/main" id="{E40F6244-DD94-4521-B0A5-0E80475FB626}"/>
                </a:ext>
              </a:extLst>
            </p:cNvPr>
            <p:cNvSpPr/>
            <p:nvPr/>
          </p:nvSpPr>
          <p:spPr>
            <a:xfrm>
              <a:off x="777401" y="4901693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56F6CA5-FE95-4076-83F3-AD145ABF1B80}"/>
              </a:ext>
            </a:extLst>
          </p:cNvPr>
          <p:cNvGrpSpPr/>
          <p:nvPr/>
        </p:nvGrpSpPr>
        <p:grpSpPr>
          <a:xfrm>
            <a:off x="2415642" y="2284408"/>
            <a:ext cx="1738265" cy="552035"/>
            <a:chOff x="2415642" y="2284408"/>
            <a:chExt cx="1738265" cy="552035"/>
          </a:xfrm>
        </p:grpSpPr>
        <p:sp>
          <p:nvSpPr>
            <p:cNvPr id="14" name="î$ļïḋê">
              <a:extLst>
                <a:ext uri="{FF2B5EF4-FFF2-40B4-BE49-F238E27FC236}">
                  <a16:creationId xmlns:a16="http://schemas.microsoft.com/office/drawing/2014/main" id="{692DC750-6B3B-4390-B58D-C9B23C405634}"/>
                </a:ext>
              </a:extLst>
            </p:cNvPr>
            <p:cNvSpPr/>
            <p:nvPr/>
          </p:nvSpPr>
          <p:spPr>
            <a:xfrm>
              <a:off x="2415642" y="2284408"/>
              <a:ext cx="1738265" cy="55203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77" name="have-an-idea_65779">
              <a:extLst>
                <a:ext uri="{FF2B5EF4-FFF2-40B4-BE49-F238E27FC236}">
                  <a16:creationId xmlns:a16="http://schemas.microsoft.com/office/drawing/2014/main" id="{FAC616F7-B446-4BBD-B59F-C263A93BAA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1563" y="2380425"/>
              <a:ext cx="346423" cy="36000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弧形 9">
            <a:extLst>
              <a:ext uri="{FF2B5EF4-FFF2-40B4-BE49-F238E27FC236}">
                <a16:creationId xmlns:a16="http://schemas.microsoft.com/office/drawing/2014/main" id="{B54A34EF-651F-4EA1-8C66-301FC156BCB5}"/>
              </a:ext>
            </a:extLst>
          </p:cNvPr>
          <p:cNvSpPr/>
          <p:nvPr/>
        </p:nvSpPr>
        <p:spPr>
          <a:xfrm>
            <a:off x="5419347" y="3154426"/>
            <a:ext cx="1356189" cy="49717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îṣlíḓê">
            <a:extLst>
              <a:ext uri="{FF2B5EF4-FFF2-40B4-BE49-F238E27FC236}">
                <a16:creationId xmlns:a16="http://schemas.microsoft.com/office/drawing/2014/main" id="{2554AEC2-6122-4730-8FF8-842278879192}"/>
              </a:ext>
            </a:extLst>
          </p:cNvPr>
          <p:cNvSpPr/>
          <p:nvPr/>
        </p:nvSpPr>
        <p:spPr>
          <a:xfrm flipH="1">
            <a:off x="6853622" y="2954677"/>
            <a:ext cx="4091010" cy="1868958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>
                <a:cs typeface="+mn-ea"/>
                <a:sym typeface="+mn-lt"/>
              </a:rPr>
              <a:t>问题回答</a:t>
            </a:r>
            <a:endParaRPr lang="en-US" altLang="zh-CN" sz="2000" b="1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针对问题，从问答对中抽取最接近的问题，返回答案</a:t>
            </a:r>
            <a:endParaRPr lang="en-US" altLang="zh-CN" sz="2000">
              <a:cs typeface="+mn-ea"/>
              <a:sym typeface="+mn-lt"/>
            </a:endParaRPr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6495E793-927D-46C3-9518-D9254316B18E}"/>
              </a:ext>
            </a:extLst>
          </p:cNvPr>
          <p:cNvSpPr/>
          <p:nvPr/>
        </p:nvSpPr>
        <p:spPr>
          <a:xfrm>
            <a:off x="5419347" y="3998377"/>
            <a:ext cx="1356189" cy="49717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E908A8B2-E7D1-4843-AC18-F9CF6A59B858}"/>
              </a:ext>
            </a:extLst>
          </p:cNvPr>
          <p:cNvSpPr/>
          <p:nvPr/>
        </p:nvSpPr>
        <p:spPr>
          <a:xfrm>
            <a:off x="5419347" y="4825934"/>
            <a:ext cx="1356189" cy="49717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B3EBA63-6770-F744-BFEC-5B448AEB8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6825">
        <p159:morph option="byObject"/>
      </p:transition>
    </mc:Choice>
    <mc:Fallback xmlns="">
      <p:transition advTm="16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-arrowheads_44810">
            <a:extLst>
              <a:ext uri="{FF2B5EF4-FFF2-40B4-BE49-F238E27FC236}">
                <a16:creationId xmlns:a16="http://schemas.microsoft.com/office/drawing/2014/main" id="{B5BC7E97-576D-419F-AA7D-52AF11F95F26}"/>
              </a:ext>
            </a:extLst>
          </p:cNvPr>
          <p:cNvSpPr>
            <a:spLocks noChangeAspect="1"/>
          </p:cNvSpPr>
          <p:nvPr/>
        </p:nvSpPr>
        <p:spPr bwMode="auto">
          <a:xfrm>
            <a:off x="5394129" y="2180655"/>
            <a:ext cx="442242" cy="432000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right-arrowheads_44810">
            <a:extLst>
              <a:ext uri="{FF2B5EF4-FFF2-40B4-BE49-F238E27FC236}">
                <a16:creationId xmlns:a16="http://schemas.microsoft.com/office/drawing/2014/main" id="{5ABC5CF6-9E80-426B-A062-3E10F2675495}"/>
              </a:ext>
            </a:extLst>
          </p:cNvPr>
          <p:cNvSpPr>
            <a:spLocks noChangeAspect="1"/>
          </p:cNvSpPr>
          <p:nvPr/>
        </p:nvSpPr>
        <p:spPr bwMode="auto">
          <a:xfrm rot="16200000" flipH="1">
            <a:off x="8533307" y="3860859"/>
            <a:ext cx="442242" cy="432000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8A689-85D8-4DB4-94DF-224474C9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lt"/>
              </a:rPr>
              <a:t>数据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4CACF0-55BC-4914-9D3F-DBE64FF6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26</a:t>
            </a:fld>
            <a:endParaRPr lang="zh-CN" altLang="en-US"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66B734-AE3E-4758-B40D-1D22722EA7AD}"/>
              </a:ext>
            </a:extLst>
          </p:cNvPr>
          <p:cNvSpPr txBox="1"/>
          <p:nvPr/>
        </p:nvSpPr>
        <p:spPr>
          <a:xfrm>
            <a:off x="6264593" y="1446025"/>
            <a:ext cx="4979670" cy="22135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000"/>
              <a:t>问：考生在录取后，是否可以申请转专业呢？有哪些转专业规定？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/>
          </a:p>
          <a:p>
            <a:r>
              <a:rPr lang="zh-CN" altLang="en-US" sz="2000"/>
              <a:t>答：我校尊重学生兴趣，强调学科交叉。每名新生入学后的第一阶段课程相同，并允许在大一下学期、大二上学期根据个人兴趣重新选报专业，不设比例、专业限制。</a:t>
            </a:r>
            <a:endParaRPr lang="en-US" altLang="zh-CN" sz="20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30656C-3E87-4F3E-A775-CEEBC849D2D4}"/>
              </a:ext>
            </a:extLst>
          </p:cNvPr>
          <p:cNvSpPr txBox="1"/>
          <p:nvPr/>
        </p:nvSpPr>
        <p:spPr>
          <a:xfrm>
            <a:off x="6287256" y="4396792"/>
            <a:ext cx="4979669" cy="22135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/>
              <a:t>考生在录取后，是否可以申请转专业呢？有哪些</a:t>
            </a:r>
            <a:r>
              <a:rPr lang="zh-CN" altLang="en-US" sz="2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转专业规定</a:t>
            </a:r>
            <a:r>
              <a:rPr lang="zh-CN" altLang="en-US" sz="2000"/>
              <a:t>？</a:t>
            </a:r>
            <a:endParaRPr lang="en-US" altLang="zh-CN" sz="20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841D15-33C3-4381-B3E2-ABE4646E9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29" y="1687897"/>
            <a:ext cx="4486827" cy="422915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011268-DE2D-422E-B983-3DDDF4E5DDE8}"/>
              </a:ext>
            </a:extLst>
          </p:cNvPr>
          <p:cNvSpPr txBox="1"/>
          <p:nvPr/>
        </p:nvSpPr>
        <p:spPr>
          <a:xfrm>
            <a:off x="2095814" y="1004512"/>
            <a:ext cx="188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原始网页</a:t>
            </a:r>
            <a:endParaRPr lang="en-US" altLang="zh-CN" sz="2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D9E703-FFDC-48D8-940F-8E1B03C4AD39}"/>
              </a:ext>
            </a:extLst>
          </p:cNvPr>
          <p:cNvSpPr txBox="1"/>
          <p:nvPr/>
        </p:nvSpPr>
        <p:spPr>
          <a:xfrm>
            <a:off x="7804405" y="1067902"/>
            <a:ext cx="188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问答对</a:t>
            </a:r>
            <a:endParaRPr lang="en-US" altLang="zh-CN" sz="2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35C9D5-919D-4185-81A2-27F4B24D0F35}"/>
              </a:ext>
            </a:extLst>
          </p:cNvPr>
          <p:cNvSpPr txBox="1"/>
          <p:nvPr/>
        </p:nvSpPr>
        <p:spPr>
          <a:xfrm>
            <a:off x="7804405" y="4535739"/>
            <a:ext cx="188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关键词</a:t>
            </a:r>
            <a:endParaRPr lang="en-US" altLang="zh-CN" sz="2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302F103-AB4D-F04D-8124-E8F962B81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200">
        <p159:morph option="byObject"/>
      </p:transition>
    </mc:Choice>
    <mc:Fallback xmlns="">
      <p:transition advTm="9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267D2FAA-F4A0-8842-8AF4-0AE294D58F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439"/>
            <a:ext cx="12192000" cy="51096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126C75-7665-4E77-80C3-0656FF50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Dense Retriever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3C7950-EC19-4C52-978D-537C623E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27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52204C54-09F8-4EF9-9196-956740BD58F2}"/>
              </a:ext>
            </a:extLst>
          </p:cNvPr>
          <p:cNvSpPr/>
          <p:nvPr/>
        </p:nvSpPr>
        <p:spPr>
          <a:xfrm>
            <a:off x="2276497" y="2591384"/>
            <a:ext cx="2741770" cy="811213"/>
          </a:xfrm>
          <a:prstGeom prst="trapezoid">
            <a:avLst>
              <a:gd name="adj" fmla="val 3674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483D9A-D454-4DE6-939B-03E068755035}"/>
              </a:ext>
            </a:extLst>
          </p:cNvPr>
          <p:cNvSpPr/>
          <p:nvPr/>
        </p:nvSpPr>
        <p:spPr>
          <a:xfrm rot="10800000" flipV="1">
            <a:off x="2001114" y="4885170"/>
            <a:ext cx="3295919" cy="396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cs typeface="+mn-ea"/>
                <a:sym typeface="+mn-lt"/>
              </a:rPr>
              <a:t>1</a:t>
            </a:r>
            <a:endParaRPr lang="zh-CN" altLang="en-US" sz="2400" b="1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C8C25-4933-4543-8223-D8B55848107E}"/>
              </a:ext>
            </a:extLst>
          </p:cNvPr>
          <p:cNvSpPr/>
          <p:nvPr/>
        </p:nvSpPr>
        <p:spPr>
          <a:xfrm rot="10800000" flipV="1">
            <a:off x="2276497" y="3399356"/>
            <a:ext cx="2741769" cy="439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cs typeface="+mn-ea"/>
                <a:sym typeface="+mn-lt"/>
              </a:rPr>
              <a:t>2</a:t>
            </a:r>
            <a:endParaRPr lang="zh-CN" altLang="en-US" sz="2000" b="1">
              <a:cs typeface="+mn-ea"/>
              <a:sym typeface="+mn-lt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6116297-CB35-4FB6-A367-C7E08D3D9E53}"/>
              </a:ext>
            </a:extLst>
          </p:cNvPr>
          <p:cNvSpPr/>
          <p:nvPr/>
        </p:nvSpPr>
        <p:spPr>
          <a:xfrm>
            <a:off x="1868035" y="5281704"/>
            <a:ext cx="3428999" cy="508118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B025F0-E5DA-4B5E-A918-A5D308FBF71D}"/>
              </a:ext>
            </a:extLst>
          </p:cNvPr>
          <p:cNvSpPr/>
          <p:nvPr/>
        </p:nvSpPr>
        <p:spPr>
          <a:xfrm rot="10800000" flipV="1">
            <a:off x="2568704" y="2197556"/>
            <a:ext cx="2160739" cy="4053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cs typeface="+mn-ea"/>
                <a:sym typeface="+mn-lt"/>
              </a:rPr>
              <a:t>3</a:t>
            </a:r>
            <a:endParaRPr lang="zh-CN" altLang="en-US" b="1">
              <a:cs typeface="+mn-ea"/>
              <a:sym typeface="+mn-lt"/>
            </a:endParaRPr>
          </a:p>
        </p:txBody>
      </p:sp>
      <p:sp>
        <p:nvSpPr>
          <p:cNvPr id="23" name="梯形 22">
            <a:extLst>
              <a:ext uri="{FF2B5EF4-FFF2-40B4-BE49-F238E27FC236}">
                <a16:creationId xmlns:a16="http://schemas.microsoft.com/office/drawing/2014/main" id="{E93D3952-B8B9-4FB4-A7D5-330F89622706}"/>
              </a:ext>
            </a:extLst>
          </p:cNvPr>
          <p:cNvSpPr/>
          <p:nvPr/>
        </p:nvSpPr>
        <p:spPr>
          <a:xfrm>
            <a:off x="1997733" y="3792877"/>
            <a:ext cx="3295919" cy="1092294"/>
          </a:xfrm>
          <a:prstGeom prst="trapezoid">
            <a:avLst>
              <a:gd name="adj" fmla="val 2538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2197C593-AEA1-4C2F-8AC0-2D7BEDC24CDA}"/>
              </a:ext>
            </a:extLst>
          </p:cNvPr>
          <p:cNvSpPr/>
          <p:nvPr/>
        </p:nvSpPr>
        <p:spPr>
          <a:xfrm>
            <a:off x="2568704" y="1461940"/>
            <a:ext cx="2160739" cy="736836"/>
          </a:xfrm>
          <a:prstGeom prst="trapezoi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light-bulb_62830">
            <a:extLst>
              <a:ext uri="{FF2B5EF4-FFF2-40B4-BE49-F238E27FC236}">
                <a16:creationId xmlns:a16="http://schemas.microsoft.com/office/drawing/2014/main" id="{B76B71E1-6AF0-4E26-8946-C6BFC25CF542}"/>
              </a:ext>
            </a:extLst>
          </p:cNvPr>
          <p:cNvSpPr>
            <a:spLocks noChangeAspect="1"/>
          </p:cNvSpPr>
          <p:nvPr/>
        </p:nvSpPr>
        <p:spPr bwMode="auto">
          <a:xfrm>
            <a:off x="3451008" y="2995186"/>
            <a:ext cx="396127" cy="396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have-an-idea_65779">
            <a:extLst>
              <a:ext uri="{FF2B5EF4-FFF2-40B4-BE49-F238E27FC236}">
                <a16:creationId xmlns:a16="http://schemas.microsoft.com/office/drawing/2014/main" id="{27C30E73-B5B4-4EEF-91F1-3E2FC02BCACD}"/>
              </a:ext>
            </a:extLst>
          </p:cNvPr>
          <p:cNvSpPr>
            <a:spLocks noChangeAspect="1"/>
          </p:cNvSpPr>
          <p:nvPr/>
        </p:nvSpPr>
        <p:spPr bwMode="auto">
          <a:xfrm>
            <a:off x="3469015" y="1870772"/>
            <a:ext cx="311781" cy="32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have-an-idea_65779">
            <a:extLst>
              <a:ext uri="{FF2B5EF4-FFF2-40B4-BE49-F238E27FC236}">
                <a16:creationId xmlns:a16="http://schemas.microsoft.com/office/drawing/2014/main" id="{FFBABB2C-8F2F-47C2-B897-46E9812F64D7}"/>
              </a:ext>
            </a:extLst>
          </p:cNvPr>
          <p:cNvSpPr>
            <a:spLocks noChangeAspect="1"/>
          </p:cNvSpPr>
          <p:nvPr/>
        </p:nvSpPr>
        <p:spPr bwMode="auto">
          <a:xfrm>
            <a:off x="6061302" y="4789344"/>
            <a:ext cx="484991" cy="50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light-bulb_62830">
            <a:extLst>
              <a:ext uri="{FF2B5EF4-FFF2-40B4-BE49-F238E27FC236}">
                <a16:creationId xmlns:a16="http://schemas.microsoft.com/office/drawing/2014/main" id="{70C03ED3-A69E-4690-9646-1A74C2273C6D}"/>
              </a:ext>
            </a:extLst>
          </p:cNvPr>
          <p:cNvSpPr>
            <a:spLocks noChangeAspect="1"/>
          </p:cNvSpPr>
          <p:nvPr/>
        </p:nvSpPr>
        <p:spPr bwMode="auto">
          <a:xfrm>
            <a:off x="6051716" y="3337865"/>
            <a:ext cx="504163" cy="504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EC8E20E5-9F34-40EF-8AE7-0E782E38835A}"/>
              </a:ext>
            </a:extLst>
          </p:cNvPr>
          <p:cNvSpPr/>
          <p:nvPr/>
        </p:nvSpPr>
        <p:spPr>
          <a:xfrm>
            <a:off x="6769099" y="4417457"/>
            <a:ext cx="4369163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提前将知识文档中所有短语转为向量</a:t>
            </a:r>
          </a:p>
        </p:txBody>
      </p:sp>
      <p:sp>
        <p:nvSpPr>
          <p:cNvPr id="30" name="矩形 2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18ACF4E4-0986-4FE3-A0C0-088DE98FB48A}"/>
              </a:ext>
            </a:extLst>
          </p:cNvPr>
          <p:cNvSpPr/>
          <p:nvPr/>
        </p:nvSpPr>
        <p:spPr>
          <a:xfrm>
            <a:off x="6769100" y="2965978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将输入的问题转为向量</a:t>
            </a:r>
          </a:p>
        </p:txBody>
      </p:sp>
      <p:sp>
        <p:nvSpPr>
          <p:cNvPr id="31" name="矩形 3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24F52F95-CD46-4DD8-8BA8-E6004768CE61}"/>
              </a:ext>
            </a:extLst>
          </p:cNvPr>
          <p:cNvSpPr/>
          <p:nvPr/>
        </p:nvSpPr>
        <p:spPr>
          <a:xfrm>
            <a:off x="6769100" y="1582296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寻找与问题向量最为接近的短语向量，输出该短语所在段落</a:t>
            </a:r>
          </a:p>
        </p:txBody>
      </p:sp>
      <p:sp>
        <p:nvSpPr>
          <p:cNvPr id="20" name="having-an-idea_4316">
            <a:extLst>
              <a:ext uri="{FF2B5EF4-FFF2-40B4-BE49-F238E27FC236}">
                <a16:creationId xmlns:a16="http://schemas.microsoft.com/office/drawing/2014/main" id="{DBE8666F-C9AC-486E-BE64-8B5834E618E0}"/>
              </a:ext>
            </a:extLst>
          </p:cNvPr>
          <p:cNvSpPr>
            <a:spLocks noChangeAspect="1"/>
          </p:cNvSpPr>
          <p:nvPr/>
        </p:nvSpPr>
        <p:spPr bwMode="auto">
          <a:xfrm>
            <a:off x="6070708" y="1936183"/>
            <a:ext cx="466178" cy="540000"/>
          </a:xfrm>
          <a:custGeom>
            <a:avLst/>
            <a:gdLst>
              <a:gd name="connsiteX0" fmla="*/ 339209 w 503968"/>
              <a:gd name="connsiteY0" fmla="*/ 314464 h 583774"/>
              <a:gd name="connsiteX1" fmla="*/ 285905 w 503968"/>
              <a:gd name="connsiteY1" fmla="*/ 348329 h 583774"/>
              <a:gd name="connsiteX2" fmla="*/ 306904 w 503968"/>
              <a:gd name="connsiteY2" fmla="*/ 378969 h 583774"/>
              <a:gd name="connsiteX3" fmla="*/ 308519 w 503968"/>
              <a:gd name="connsiteY3" fmla="*/ 383807 h 583774"/>
              <a:gd name="connsiteX4" fmla="*/ 321441 w 503968"/>
              <a:gd name="connsiteY4" fmla="*/ 391870 h 583774"/>
              <a:gd name="connsiteX5" fmla="*/ 326287 w 503968"/>
              <a:gd name="connsiteY5" fmla="*/ 391870 h 583774"/>
              <a:gd name="connsiteX6" fmla="*/ 347286 w 503968"/>
              <a:gd name="connsiteY6" fmla="*/ 385420 h 583774"/>
              <a:gd name="connsiteX7" fmla="*/ 363438 w 503968"/>
              <a:gd name="connsiteY7" fmla="*/ 353167 h 583774"/>
              <a:gd name="connsiteX8" fmla="*/ 361823 w 503968"/>
              <a:gd name="connsiteY8" fmla="*/ 348329 h 583774"/>
              <a:gd name="connsiteX9" fmla="*/ 360208 w 503968"/>
              <a:gd name="connsiteY9" fmla="*/ 345104 h 583774"/>
              <a:gd name="connsiteX10" fmla="*/ 251958 w 503968"/>
              <a:gd name="connsiteY10" fmla="*/ 233717 h 583774"/>
              <a:gd name="connsiteX11" fmla="*/ 290720 w 503968"/>
              <a:gd name="connsiteY11" fmla="*/ 298235 h 583774"/>
              <a:gd name="connsiteX12" fmla="*/ 242267 w 503968"/>
              <a:gd name="connsiteY12" fmla="*/ 248234 h 583774"/>
              <a:gd name="connsiteX13" fmla="*/ 251958 w 503968"/>
              <a:gd name="connsiteY13" fmla="*/ 233717 h 583774"/>
              <a:gd name="connsiteX14" fmla="*/ 140530 w 503968"/>
              <a:gd name="connsiteY14" fmla="*/ 180615 h 583774"/>
              <a:gd name="connsiteX15" fmla="*/ 82379 w 503968"/>
              <a:gd name="connsiteY15" fmla="*/ 193516 h 583774"/>
              <a:gd name="connsiteX16" fmla="*/ 88841 w 503968"/>
              <a:gd name="connsiteY16" fmla="*/ 217706 h 583774"/>
              <a:gd name="connsiteX17" fmla="*/ 145375 w 503968"/>
              <a:gd name="connsiteY17" fmla="*/ 204805 h 583774"/>
              <a:gd name="connsiteX18" fmla="*/ 234177 w 503968"/>
              <a:gd name="connsiteY18" fmla="*/ 164535 h 583774"/>
              <a:gd name="connsiteX19" fmla="*/ 280932 w 503968"/>
              <a:gd name="connsiteY19" fmla="*/ 190336 h 583774"/>
              <a:gd name="connsiteX20" fmla="*/ 308340 w 503968"/>
              <a:gd name="connsiteY20" fmla="*/ 295151 h 583774"/>
              <a:gd name="connsiteX21" fmla="*/ 245463 w 503968"/>
              <a:gd name="connsiteY21" fmla="*/ 188723 h 583774"/>
              <a:gd name="connsiteX22" fmla="*/ 240626 w 503968"/>
              <a:gd name="connsiteY22" fmla="*/ 185498 h 583774"/>
              <a:gd name="connsiteX23" fmla="*/ 234177 w 503968"/>
              <a:gd name="connsiteY23" fmla="*/ 185498 h 583774"/>
              <a:gd name="connsiteX24" fmla="*/ 230953 w 503968"/>
              <a:gd name="connsiteY24" fmla="*/ 196786 h 583774"/>
              <a:gd name="connsiteX25" fmla="*/ 234177 w 503968"/>
              <a:gd name="connsiteY25" fmla="*/ 212911 h 583774"/>
              <a:gd name="connsiteX26" fmla="*/ 237402 w 503968"/>
              <a:gd name="connsiteY26" fmla="*/ 230649 h 583774"/>
              <a:gd name="connsiteX27" fmla="*/ 235789 w 503968"/>
              <a:gd name="connsiteY27" fmla="*/ 232262 h 583774"/>
              <a:gd name="connsiteX28" fmla="*/ 219667 w 503968"/>
              <a:gd name="connsiteY28" fmla="*/ 224199 h 583774"/>
              <a:gd name="connsiteX29" fmla="*/ 218055 w 503968"/>
              <a:gd name="connsiteY29" fmla="*/ 222587 h 583774"/>
              <a:gd name="connsiteX30" fmla="*/ 209994 w 503968"/>
              <a:gd name="connsiteY30" fmla="*/ 222587 h 583774"/>
              <a:gd name="connsiteX31" fmla="*/ 206769 w 503968"/>
              <a:gd name="connsiteY31" fmla="*/ 229037 h 583774"/>
              <a:gd name="connsiteX32" fmla="*/ 208381 w 503968"/>
              <a:gd name="connsiteY32" fmla="*/ 237099 h 583774"/>
              <a:gd name="connsiteX33" fmla="*/ 282544 w 503968"/>
              <a:gd name="connsiteY33" fmla="*/ 316114 h 583774"/>
              <a:gd name="connsiteX34" fmla="*/ 280932 w 503968"/>
              <a:gd name="connsiteY34" fmla="*/ 316114 h 583774"/>
              <a:gd name="connsiteX35" fmla="*/ 189035 w 503968"/>
              <a:gd name="connsiteY35" fmla="*/ 250000 h 583774"/>
              <a:gd name="connsiteX36" fmla="*/ 180973 w 503968"/>
              <a:gd name="connsiteY36" fmla="*/ 209686 h 583774"/>
              <a:gd name="connsiteX37" fmla="*/ 205157 w 503968"/>
              <a:gd name="connsiteY37" fmla="*/ 174210 h 583774"/>
              <a:gd name="connsiteX38" fmla="*/ 234177 w 503968"/>
              <a:gd name="connsiteY38" fmla="*/ 164535 h 583774"/>
              <a:gd name="connsiteX39" fmla="*/ 234216 w 503968"/>
              <a:gd name="connsiteY39" fmla="*/ 146750 h 583774"/>
              <a:gd name="connsiteX40" fmla="*/ 193834 w 503968"/>
              <a:gd name="connsiteY40" fmla="*/ 158038 h 583774"/>
              <a:gd name="connsiteX41" fmla="*/ 172835 w 503968"/>
              <a:gd name="connsiteY41" fmla="*/ 261247 h 583774"/>
              <a:gd name="connsiteX42" fmla="*/ 279444 w 503968"/>
              <a:gd name="connsiteY42" fmla="*/ 337041 h 583774"/>
              <a:gd name="connsiteX43" fmla="*/ 282674 w 503968"/>
              <a:gd name="connsiteY43" fmla="*/ 338654 h 583774"/>
              <a:gd name="connsiteX44" fmla="*/ 327902 w 503968"/>
              <a:gd name="connsiteY44" fmla="*/ 308013 h 583774"/>
              <a:gd name="connsiteX45" fmla="*/ 327902 w 503968"/>
              <a:gd name="connsiteY45" fmla="*/ 304788 h 583774"/>
              <a:gd name="connsiteX46" fmla="*/ 297212 w 503968"/>
              <a:gd name="connsiteY46" fmla="*/ 180615 h 583774"/>
              <a:gd name="connsiteX47" fmla="*/ 234216 w 503968"/>
              <a:gd name="connsiteY47" fmla="*/ 146750 h 583774"/>
              <a:gd name="connsiteX48" fmla="*/ 106609 w 503968"/>
              <a:gd name="connsiteY48" fmla="*/ 116110 h 583774"/>
              <a:gd name="connsiteX49" fmla="*/ 95302 w 503968"/>
              <a:gd name="connsiteY49" fmla="*/ 138687 h 583774"/>
              <a:gd name="connsiteX50" fmla="*/ 140530 w 503968"/>
              <a:gd name="connsiteY50" fmla="*/ 164489 h 583774"/>
              <a:gd name="connsiteX51" fmla="*/ 151837 w 503968"/>
              <a:gd name="connsiteY51" fmla="*/ 141912 h 583774"/>
              <a:gd name="connsiteX52" fmla="*/ 251984 w 503968"/>
              <a:gd name="connsiteY52" fmla="*/ 74181 h 583774"/>
              <a:gd name="connsiteX53" fmla="*/ 221294 w 503968"/>
              <a:gd name="connsiteY53" fmla="*/ 116110 h 583774"/>
              <a:gd name="connsiteX54" fmla="*/ 240677 w 503968"/>
              <a:gd name="connsiteY54" fmla="*/ 130624 h 583774"/>
              <a:gd name="connsiteX55" fmla="*/ 271367 w 503968"/>
              <a:gd name="connsiteY55" fmla="*/ 88695 h 583774"/>
              <a:gd name="connsiteX56" fmla="*/ 179296 w 503968"/>
              <a:gd name="connsiteY56" fmla="*/ 66118 h 583774"/>
              <a:gd name="connsiteX57" fmla="*/ 155067 w 503968"/>
              <a:gd name="connsiteY57" fmla="*/ 77407 h 583774"/>
              <a:gd name="connsiteX58" fmla="*/ 176066 w 503968"/>
              <a:gd name="connsiteY58" fmla="*/ 124173 h 583774"/>
              <a:gd name="connsiteX59" fmla="*/ 198680 w 503968"/>
              <a:gd name="connsiteY59" fmla="*/ 114497 h 583774"/>
              <a:gd name="connsiteX60" fmla="*/ 239062 w 503968"/>
              <a:gd name="connsiteY60" fmla="*/ 0 h 583774"/>
              <a:gd name="connsiteX61" fmla="*/ 248753 w 503968"/>
              <a:gd name="connsiteY61" fmla="*/ 0 h 583774"/>
              <a:gd name="connsiteX62" fmla="*/ 258445 w 503968"/>
              <a:gd name="connsiteY62" fmla="*/ 0 h 583774"/>
              <a:gd name="connsiteX63" fmla="*/ 266522 w 503968"/>
              <a:gd name="connsiteY63" fmla="*/ 0 h 583774"/>
              <a:gd name="connsiteX64" fmla="*/ 276213 w 503968"/>
              <a:gd name="connsiteY64" fmla="*/ 0 h 583774"/>
              <a:gd name="connsiteX65" fmla="*/ 284290 w 503968"/>
              <a:gd name="connsiteY65" fmla="*/ 1613 h 583774"/>
              <a:gd name="connsiteX66" fmla="*/ 293981 w 503968"/>
              <a:gd name="connsiteY66" fmla="*/ 1613 h 583774"/>
              <a:gd name="connsiteX67" fmla="*/ 302058 w 503968"/>
              <a:gd name="connsiteY67" fmla="*/ 3225 h 583774"/>
              <a:gd name="connsiteX68" fmla="*/ 311749 w 503968"/>
              <a:gd name="connsiteY68" fmla="*/ 4838 h 583774"/>
              <a:gd name="connsiteX69" fmla="*/ 319826 w 503968"/>
              <a:gd name="connsiteY69" fmla="*/ 6451 h 583774"/>
              <a:gd name="connsiteX70" fmla="*/ 329518 w 503968"/>
              <a:gd name="connsiteY70" fmla="*/ 8063 h 583774"/>
              <a:gd name="connsiteX71" fmla="*/ 337594 w 503968"/>
              <a:gd name="connsiteY71" fmla="*/ 11289 h 583774"/>
              <a:gd name="connsiteX72" fmla="*/ 347286 w 503968"/>
              <a:gd name="connsiteY72" fmla="*/ 12901 h 583774"/>
              <a:gd name="connsiteX73" fmla="*/ 355362 w 503968"/>
              <a:gd name="connsiteY73" fmla="*/ 16126 h 583774"/>
              <a:gd name="connsiteX74" fmla="*/ 361823 w 503968"/>
              <a:gd name="connsiteY74" fmla="*/ 17739 h 583774"/>
              <a:gd name="connsiteX75" fmla="*/ 369900 w 503968"/>
              <a:gd name="connsiteY75" fmla="*/ 20964 h 583774"/>
              <a:gd name="connsiteX76" fmla="*/ 376361 w 503968"/>
              <a:gd name="connsiteY76" fmla="*/ 24190 h 583774"/>
              <a:gd name="connsiteX77" fmla="*/ 384437 w 503968"/>
              <a:gd name="connsiteY77" fmla="*/ 27415 h 583774"/>
              <a:gd name="connsiteX78" fmla="*/ 390898 w 503968"/>
              <a:gd name="connsiteY78" fmla="*/ 30640 h 583774"/>
              <a:gd name="connsiteX79" fmla="*/ 397359 w 503968"/>
              <a:gd name="connsiteY79" fmla="*/ 33865 h 583774"/>
              <a:gd name="connsiteX80" fmla="*/ 403821 w 503968"/>
              <a:gd name="connsiteY80" fmla="*/ 37091 h 583774"/>
              <a:gd name="connsiteX81" fmla="*/ 410282 w 503968"/>
              <a:gd name="connsiteY81" fmla="*/ 41929 h 583774"/>
              <a:gd name="connsiteX82" fmla="*/ 415127 w 503968"/>
              <a:gd name="connsiteY82" fmla="*/ 46766 h 583774"/>
              <a:gd name="connsiteX83" fmla="*/ 421589 w 503968"/>
              <a:gd name="connsiteY83" fmla="*/ 49992 h 583774"/>
              <a:gd name="connsiteX84" fmla="*/ 410282 w 503968"/>
              <a:gd name="connsiteY84" fmla="*/ 54830 h 583774"/>
              <a:gd name="connsiteX85" fmla="*/ 415127 w 503968"/>
              <a:gd name="connsiteY85" fmla="*/ 59668 h 583774"/>
              <a:gd name="connsiteX86" fmla="*/ 421589 w 503968"/>
              <a:gd name="connsiteY86" fmla="*/ 64505 h 583774"/>
              <a:gd name="connsiteX87" fmla="*/ 426434 w 503968"/>
              <a:gd name="connsiteY87" fmla="*/ 70956 h 583774"/>
              <a:gd name="connsiteX88" fmla="*/ 431280 w 503968"/>
              <a:gd name="connsiteY88" fmla="*/ 75794 h 583774"/>
              <a:gd name="connsiteX89" fmla="*/ 436126 w 503968"/>
              <a:gd name="connsiteY89" fmla="*/ 82244 h 583774"/>
              <a:gd name="connsiteX90" fmla="*/ 440972 w 503968"/>
              <a:gd name="connsiteY90" fmla="*/ 88695 h 583774"/>
              <a:gd name="connsiteX91" fmla="*/ 447433 w 503968"/>
              <a:gd name="connsiteY91" fmla="*/ 96758 h 583774"/>
              <a:gd name="connsiteX92" fmla="*/ 452279 w 503968"/>
              <a:gd name="connsiteY92" fmla="*/ 104821 h 583774"/>
              <a:gd name="connsiteX93" fmla="*/ 457125 w 503968"/>
              <a:gd name="connsiteY93" fmla="*/ 112885 h 583774"/>
              <a:gd name="connsiteX94" fmla="*/ 442587 w 503968"/>
              <a:gd name="connsiteY94" fmla="*/ 120948 h 583774"/>
              <a:gd name="connsiteX95" fmla="*/ 447433 w 503968"/>
              <a:gd name="connsiteY95" fmla="*/ 129011 h 583774"/>
              <a:gd name="connsiteX96" fmla="*/ 452279 w 503968"/>
              <a:gd name="connsiteY96" fmla="*/ 137074 h 583774"/>
              <a:gd name="connsiteX97" fmla="*/ 455510 w 503968"/>
              <a:gd name="connsiteY97" fmla="*/ 146750 h 583774"/>
              <a:gd name="connsiteX98" fmla="*/ 460355 w 503968"/>
              <a:gd name="connsiteY98" fmla="*/ 154813 h 583774"/>
              <a:gd name="connsiteX99" fmla="*/ 463586 w 503968"/>
              <a:gd name="connsiteY99" fmla="*/ 164489 h 583774"/>
              <a:gd name="connsiteX100" fmla="*/ 466817 w 503968"/>
              <a:gd name="connsiteY100" fmla="*/ 174165 h 583774"/>
              <a:gd name="connsiteX101" fmla="*/ 470047 w 503968"/>
              <a:gd name="connsiteY101" fmla="*/ 183841 h 583774"/>
              <a:gd name="connsiteX102" fmla="*/ 473278 w 503968"/>
              <a:gd name="connsiteY102" fmla="*/ 191904 h 583774"/>
              <a:gd name="connsiteX103" fmla="*/ 474893 w 503968"/>
              <a:gd name="connsiteY103" fmla="*/ 201579 h 583774"/>
              <a:gd name="connsiteX104" fmla="*/ 478123 w 503968"/>
              <a:gd name="connsiteY104" fmla="*/ 211255 h 583774"/>
              <a:gd name="connsiteX105" fmla="*/ 479739 w 503968"/>
              <a:gd name="connsiteY105" fmla="*/ 220931 h 583774"/>
              <a:gd name="connsiteX106" fmla="*/ 478123 w 503968"/>
              <a:gd name="connsiteY106" fmla="*/ 225769 h 583774"/>
              <a:gd name="connsiteX107" fmla="*/ 476508 w 503968"/>
              <a:gd name="connsiteY107" fmla="*/ 230607 h 583774"/>
              <a:gd name="connsiteX108" fmla="*/ 474893 w 503968"/>
              <a:gd name="connsiteY108" fmla="*/ 235445 h 583774"/>
              <a:gd name="connsiteX109" fmla="*/ 473278 w 503968"/>
              <a:gd name="connsiteY109" fmla="*/ 240283 h 583774"/>
              <a:gd name="connsiteX110" fmla="*/ 476508 w 503968"/>
              <a:gd name="connsiteY110" fmla="*/ 249959 h 583774"/>
              <a:gd name="connsiteX111" fmla="*/ 479739 w 503968"/>
              <a:gd name="connsiteY111" fmla="*/ 261247 h 583774"/>
              <a:gd name="connsiteX112" fmla="*/ 482969 w 503968"/>
              <a:gd name="connsiteY112" fmla="*/ 270923 h 583774"/>
              <a:gd name="connsiteX113" fmla="*/ 487815 w 503968"/>
              <a:gd name="connsiteY113" fmla="*/ 282211 h 583774"/>
              <a:gd name="connsiteX114" fmla="*/ 491046 w 503968"/>
              <a:gd name="connsiteY114" fmla="*/ 291887 h 583774"/>
              <a:gd name="connsiteX115" fmla="*/ 495892 w 503968"/>
              <a:gd name="connsiteY115" fmla="*/ 303176 h 583774"/>
              <a:gd name="connsiteX116" fmla="*/ 499122 w 503968"/>
              <a:gd name="connsiteY116" fmla="*/ 314464 h 583774"/>
              <a:gd name="connsiteX117" fmla="*/ 503968 w 503968"/>
              <a:gd name="connsiteY117" fmla="*/ 327365 h 583774"/>
              <a:gd name="connsiteX118" fmla="*/ 503968 w 503968"/>
              <a:gd name="connsiteY118" fmla="*/ 328978 h 583774"/>
              <a:gd name="connsiteX119" fmla="*/ 502353 w 503968"/>
              <a:gd name="connsiteY119" fmla="*/ 332203 h 583774"/>
              <a:gd name="connsiteX120" fmla="*/ 500737 w 503968"/>
              <a:gd name="connsiteY120" fmla="*/ 335428 h 583774"/>
              <a:gd name="connsiteX121" fmla="*/ 499122 w 503968"/>
              <a:gd name="connsiteY121" fmla="*/ 337041 h 583774"/>
              <a:gd name="connsiteX122" fmla="*/ 495892 w 503968"/>
              <a:gd name="connsiteY122" fmla="*/ 340266 h 583774"/>
              <a:gd name="connsiteX123" fmla="*/ 492661 w 503968"/>
              <a:gd name="connsiteY123" fmla="*/ 341879 h 583774"/>
              <a:gd name="connsiteX124" fmla="*/ 487815 w 503968"/>
              <a:gd name="connsiteY124" fmla="*/ 343491 h 583774"/>
              <a:gd name="connsiteX125" fmla="*/ 482969 w 503968"/>
              <a:gd name="connsiteY125" fmla="*/ 346717 h 583774"/>
              <a:gd name="connsiteX126" fmla="*/ 482969 w 503968"/>
              <a:gd name="connsiteY126" fmla="*/ 354780 h 583774"/>
              <a:gd name="connsiteX127" fmla="*/ 484585 w 503968"/>
              <a:gd name="connsiteY127" fmla="*/ 362843 h 583774"/>
              <a:gd name="connsiteX128" fmla="*/ 486200 w 503968"/>
              <a:gd name="connsiteY128" fmla="*/ 372519 h 583774"/>
              <a:gd name="connsiteX129" fmla="*/ 489430 w 503968"/>
              <a:gd name="connsiteY129" fmla="*/ 382195 h 583774"/>
              <a:gd name="connsiteX130" fmla="*/ 489430 w 503968"/>
              <a:gd name="connsiteY130" fmla="*/ 385420 h 583774"/>
              <a:gd name="connsiteX131" fmla="*/ 489430 w 503968"/>
              <a:gd name="connsiteY131" fmla="*/ 388645 h 583774"/>
              <a:gd name="connsiteX132" fmla="*/ 487815 w 503968"/>
              <a:gd name="connsiteY132" fmla="*/ 390258 h 583774"/>
              <a:gd name="connsiteX133" fmla="*/ 486200 w 503968"/>
              <a:gd name="connsiteY133" fmla="*/ 393483 h 583774"/>
              <a:gd name="connsiteX134" fmla="*/ 482969 w 503968"/>
              <a:gd name="connsiteY134" fmla="*/ 395096 h 583774"/>
              <a:gd name="connsiteX135" fmla="*/ 479739 w 503968"/>
              <a:gd name="connsiteY135" fmla="*/ 398321 h 583774"/>
              <a:gd name="connsiteX136" fmla="*/ 476508 w 503968"/>
              <a:gd name="connsiteY136" fmla="*/ 399934 h 583774"/>
              <a:gd name="connsiteX137" fmla="*/ 473278 w 503968"/>
              <a:gd name="connsiteY137" fmla="*/ 401546 h 583774"/>
              <a:gd name="connsiteX138" fmla="*/ 476508 w 503968"/>
              <a:gd name="connsiteY138" fmla="*/ 403159 h 583774"/>
              <a:gd name="connsiteX139" fmla="*/ 479739 w 503968"/>
              <a:gd name="connsiteY139" fmla="*/ 406384 h 583774"/>
              <a:gd name="connsiteX140" fmla="*/ 481354 w 503968"/>
              <a:gd name="connsiteY140" fmla="*/ 407997 h 583774"/>
              <a:gd name="connsiteX141" fmla="*/ 484585 w 503968"/>
              <a:gd name="connsiteY141" fmla="*/ 411222 h 583774"/>
              <a:gd name="connsiteX142" fmla="*/ 484585 w 503968"/>
              <a:gd name="connsiteY142" fmla="*/ 414447 h 583774"/>
              <a:gd name="connsiteX143" fmla="*/ 486200 w 503968"/>
              <a:gd name="connsiteY143" fmla="*/ 417673 h 583774"/>
              <a:gd name="connsiteX144" fmla="*/ 486200 w 503968"/>
              <a:gd name="connsiteY144" fmla="*/ 419285 h 583774"/>
              <a:gd name="connsiteX145" fmla="*/ 486200 w 503968"/>
              <a:gd name="connsiteY145" fmla="*/ 422511 h 583774"/>
              <a:gd name="connsiteX146" fmla="*/ 486200 w 503968"/>
              <a:gd name="connsiteY146" fmla="*/ 425736 h 583774"/>
              <a:gd name="connsiteX147" fmla="*/ 486200 w 503968"/>
              <a:gd name="connsiteY147" fmla="*/ 428961 h 583774"/>
              <a:gd name="connsiteX148" fmla="*/ 484585 w 503968"/>
              <a:gd name="connsiteY148" fmla="*/ 430574 h 583774"/>
              <a:gd name="connsiteX149" fmla="*/ 482969 w 503968"/>
              <a:gd name="connsiteY149" fmla="*/ 433799 h 583774"/>
              <a:gd name="connsiteX150" fmla="*/ 481354 w 503968"/>
              <a:gd name="connsiteY150" fmla="*/ 435412 h 583774"/>
              <a:gd name="connsiteX151" fmla="*/ 479739 w 503968"/>
              <a:gd name="connsiteY151" fmla="*/ 438637 h 583774"/>
              <a:gd name="connsiteX152" fmla="*/ 478123 w 503968"/>
              <a:gd name="connsiteY152" fmla="*/ 440250 h 583774"/>
              <a:gd name="connsiteX153" fmla="*/ 476508 w 503968"/>
              <a:gd name="connsiteY153" fmla="*/ 443475 h 583774"/>
              <a:gd name="connsiteX154" fmla="*/ 476508 w 503968"/>
              <a:gd name="connsiteY154" fmla="*/ 449925 h 583774"/>
              <a:gd name="connsiteX155" fmla="*/ 478123 w 503968"/>
              <a:gd name="connsiteY155" fmla="*/ 457989 h 583774"/>
              <a:gd name="connsiteX156" fmla="*/ 478123 w 503968"/>
              <a:gd name="connsiteY156" fmla="*/ 464439 h 583774"/>
              <a:gd name="connsiteX157" fmla="*/ 478123 w 503968"/>
              <a:gd name="connsiteY157" fmla="*/ 470890 h 583774"/>
              <a:gd name="connsiteX158" fmla="*/ 474893 w 503968"/>
              <a:gd name="connsiteY158" fmla="*/ 474115 h 583774"/>
              <a:gd name="connsiteX159" fmla="*/ 473278 w 503968"/>
              <a:gd name="connsiteY159" fmla="*/ 475728 h 583774"/>
              <a:gd name="connsiteX160" fmla="*/ 470047 w 503968"/>
              <a:gd name="connsiteY160" fmla="*/ 478953 h 583774"/>
              <a:gd name="connsiteX161" fmla="*/ 466817 w 503968"/>
              <a:gd name="connsiteY161" fmla="*/ 480565 h 583774"/>
              <a:gd name="connsiteX162" fmla="*/ 463586 w 503968"/>
              <a:gd name="connsiteY162" fmla="*/ 483791 h 583774"/>
              <a:gd name="connsiteX163" fmla="*/ 458740 w 503968"/>
              <a:gd name="connsiteY163" fmla="*/ 483791 h 583774"/>
              <a:gd name="connsiteX164" fmla="*/ 455510 w 503968"/>
              <a:gd name="connsiteY164" fmla="*/ 485403 h 583774"/>
              <a:gd name="connsiteX165" fmla="*/ 452279 w 503968"/>
              <a:gd name="connsiteY165" fmla="*/ 485403 h 583774"/>
              <a:gd name="connsiteX166" fmla="*/ 445818 w 503968"/>
              <a:gd name="connsiteY166" fmla="*/ 485403 h 583774"/>
              <a:gd name="connsiteX167" fmla="*/ 440972 w 503968"/>
              <a:gd name="connsiteY167" fmla="*/ 485403 h 583774"/>
              <a:gd name="connsiteX168" fmla="*/ 434511 w 503968"/>
              <a:gd name="connsiteY168" fmla="*/ 483791 h 583774"/>
              <a:gd name="connsiteX169" fmla="*/ 437741 w 503968"/>
              <a:gd name="connsiteY169" fmla="*/ 483791 h 583774"/>
              <a:gd name="connsiteX170" fmla="*/ 432896 w 503968"/>
              <a:gd name="connsiteY170" fmla="*/ 482178 h 583774"/>
              <a:gd name="connsiteX171" fmla="*/ 428050 w 503968"/>
              <a:gd name="connsiteY171" fmla="*/ 482178 h 583774"/>
              <a:gd name="connsiteX172" fmla="*/ 423204 w 503968"/>
              <a:gd name="connsiteY172" fmla="*/ 482178 h 583774"/>
              <a:gd name="connsiteX173" fmla="*/ 418358 w 503968"/>
              <a:gd name="connsiteY173" fmla="*/ 480565 h 583774"/>
              <a:gd name="connsiteX174" fmla="*/ 416743 w 503968"/>
              <a:gd name="connsiteY174" fmla="*/ 480565 h 583774"/>
              <a:gd name="connsiteX175" fmla="*/ 411897 w 503968"/>
              <a:gd name="connsiteY175" fmla="*/ 482178 h 583774"/>
              <a:gd name="connsiteX176" fmla="*/ 407051 w 503968"/>
              <a:gd name="connsiteY176" fmla="*/ 482178 h 583774"/>
              <a:gd name="connsiteX177" fmla="*/ 402205 w 503968"/>
              <a:gd name="connsiteY177" fmla="*/ 482178 h 583774"/>
              <a:gd name="connsiteX178" fmla="*/ 398975 w 503968"/>
              <a:gd name="connsiteY178" fmla="*/ 483791 h 583774"/>
              <a:gd name="connsiteX179" fmla="*/ 395744 w 503968"/>
              <a:gd name="connsiteY179" fmla="*/ 485403 h 583774"/>
              <a:gd name="connsiteX180" fmla="*/ 392514 w 503968"/>
              <a:gd name="connsiteY180" fmla="*/ 487016 h 583774"/>
              <a:gd name="connsiteX181" fmla="*/ 390898 w 503968"/>
              <a:gd name="connsiteY181" fmla="*/ 488629 h 583774"/>
              <a:gd name="connsiteX182" fmla="*/ 389283 w 503968"/>
              <a:gd name="connsiteY182" fmla="*/ 491854 h 583774"/>
              <a:gd name="connsiteX183" fmla="*/ 387668 w 503968"/>
              <a:gd name="connsiteY183" fmla="*/ 495079 h 583774"/>
              <a:gd name="connsiteX184" fmla="*/ 386052 w 503968"/>
              <a:gd name="connsiteY184" fmla="*/ 499917 h 583774"/>
              <a:gd name="connsiteX185" fmla="*/ 384437 w 503968"/>
              <a:gd name="connsiteY185" fmla="*/ 516043 h 583774"/>
              <a:gd name="connsiteX186" fmla="*/ 382822 w 503968"/>
              <a:gd name="connsiteY186" fmla="*/ 548296 h 583774"/>
              <a:gd name="connsiteX187" fmla="*/ 382822 w 503968"/>
              <a:gd name="connsiteY187" fmla="*/ 564422 h 583774"/>
              <a:gd name="connsiteX188" fmla="*/ 382822 w 503968"/>
              <a:gd name="connsiteY188" fmla="*/ 578936 h 583774"/>
              <a:gd name="connsiteX189" fmla="*/ 381207 w 503968"/>
              <a:gd name="connsiteY189" fmla="*/ 583774 h 583774"/>
              <a:gd name="connsiteX190" fmla="*/ 130838 w 503968"/>
              <a:gd name="connsiteY190" fmla="*/ 583774 h 583774"/>
              <a:gd name="connsiteX191" fmla="*/ 129223 w 503968"/>
              <a:gd name="connsiteY191" fmla="*/ 537008 h 583774"/>
              <a:gd name="connsiteX192" fmla="*/ 129223 w 503968"/>
              <a:gd name="connsiteY192" fmla="*/ 522494 h 583774"/>
              <a:gd name="connsiteX193" fmla="*/ 58150 w 503968"/>
              <a:gd name="connsiteY193" fmla="*/ 370906 h 583774"/>
              <a:gd name="connsiteX194" fmla="*/ 14538 w 503968"/>
              <a:gd name="connsiteY194" fmla="*/ 299950 h 583774"/>
              <a:gd name="connsiteX195" fmla="*/ 9692 w 503968"/>
              <a:gd name="connsiteY195" fmla="*/ 283824 h 583774"/>
              <a:gd name="connsiteX196" fmla="*/ 4846 w 503968"/>
              <a:gd name="connsiteY196" fmla="*/ 266085 h 583774"/>
              <a:gd name="connsiteX197" fmla="*/ 1615 w 503968"/>
              <a:gd name="connsiteY197" fmla="*/ 248346 h 583774"/>
              <a:gd name="connsiteX198" fmla="*/ 0 w 503968"/>
              <a:gd name="connsiteY198" fmla="*/ 232220 h 583774"/>
              <a:gd name="connsiteX199" fmla="*/ 0 w 503968"/>
              <a:gd name="connsiteY199" fmla="*/ 214481 h 583774"/>
              <a:gd name="connsiteX200" fmla="*/ 0 w 503968"/>
              <a:gd name="connsiteY200" fmla="*/ 196742 h 583774"/>
              <a:gd name="connsiteX201" fmla="*/ 3231 w 503968"/>
              <a:gd name="connsiteY201" fmla="*/ 179003 h 583774"/>
              <a:gd name="connsiteX202" fmla="*/ 4846 w 503968"/>
              <a:gd name="connsiteY202" fmla="*/ 170939 h 583774"/>
              <a:gd name="connsiteX203" fmla="*/ 6461 w 503968"/>
              <a:gd name="connsiteY203" fmla="*/ 161264 h 583774"/>
              <a:gd name="connsiteX204" fmla="*/ 9692 w 503968"/>
              <a:gd name="connsiteY204" fmla="*/ 153200 h 583774"/>
              <a:gd name="connsiteX205" fmla="*/ 12922 w 503968"/>
              <a:gd name="connsiteY205" fmla="*/ 145137 h 583774"/>
              <a:gd name="connsiteX206" fmla="*/ 16153 w 503968"/>
              <a:gd name="connsiteY206" fmla="*/ 137074 h 583774"/>
              <a:gd name="connsiteX207" fmla="*/ 19383 w 503968"/>
              <a:gd name="connsiteY207" fmla="*/ 129011 h 583774"/>
              <a:gd name="connsiteX208" fmla="*/ 24229 w 503968"/>
              <a:gd name="connsiteY208" fmla="*/ 120948 h 583774"/>
              <a:gd name="connsiteX209" fmla="*/ 27460 w 503968"/>
              <a:gd name="connsiteY209" fmla="*/ 112885 h 583774"/>
              <a:gd name="connsiteX210" fmla="*/ 32306 w 503968"/>
              <a:gd name="connsiteY210" fmla="*/ 104821 h 583774"/>
              <a:gd name="connsiteX211" fmla="*/ 37151 w 503968"/>
              <a:gd name="connsiteY211" fmla="*/ 96758 h 583774"/>
              <a:gd name="connsiteX212" fmla="*/ 43613 w 503968"/>
              <a:gd name="connsiteY212" fmla="*/ 90308 h 583774"/>
              <a:gd name="connsiteX213" fmla="*/ 48458 w 503968"/>
              <a:gd name="connsiteY213" fmla="*/ 83857 h 583774"/>
              <a:gd name="connsiteX214" fmla="*/ 54920 w 503968"/>
              <a:gd name="connsiteY214" fmla="*/ 75794 h 583774"/>
              <a:gd name="connsiteX215" fmla="*/ 61381 w 503968"/>
              <a:gd name="connsiteY215" fmla="*/ 70956 h 583774"/>
              <a:gd name="connsiteX216" fmla="*/ 66227 w 503968"/>
              <a:gd name="connsiteY216" fmla="*/ 64505 h 583774"/>
              <a:gd name="connsiteX217" fmla="*/ 74303 w 503968"/>
              <a:gd name="connsiteY217" fmla="*/ 58055 h 583774"/>
              <a:gd name="connsiteX218" fmla="*/ 80764 w 503968"/>
              <a:gd name="connsiteY218" fmla="*/ 53217 h 583774"/>
              <a:gd name="connsiteX219" fmla="*/ 88841 w 503968"/>
              <a:gd name="connsiteY219" fmla="*/ 46766 h 583774"/>
              <a:gd name="connsiteX220" fmla="*/ 96917 w 503968"/>
              <a:gd name="connsiteY220" fmla="*/ 41929 h 583774"/>
              <a:gd name="connsiteX221" fmla="*/ 104993 w 503968"/>
              <a:gd name="connsiteY221" fmla="*/ 37091 h 583774"/>
              <a:gd name="connsiteX222" fmla="*/ 113070 w 503968"/>
              <a:gd name="connsiteY222" fmla="*/ 32253 h 583774"/>
              <a:gd name="connsiteX223" fmla="*/ 121146 w 503968"/>
              <a:gd name="connsiteY223" fmla="*/ 29027 h 583774"/>
              <a:gd name="connsiteX224" fmla="*/ 129223 w 503968"/>
              <a:gd name="connsiteY224" fmla="*/ 24190 h 583774"/>
              <a:gd name="connsiteX225" fmla="*/ 138914 w 503968"/>
              <a:gd name="connsiteY225" fmla="*/ 20964 h 583774"/>
              <a:gd name="connsiteX226" fmla="*/ 146991 w 503968"/>
              <a:gd name="connsiteY226" fmla="*/ 17739 h 583774"/>
              <a:gd name="connsiteX227" fmla="*/ 156682 w 503968"/>
              <a:gd name="connsiteY227" fmla="*/ 14514 h 583774"/>
              <a:gd name="connsiteX228" fmla="*/ 166374 w 503968"/>
              <a:gd name="connsiteY228" fmla="*/ 12901 h 583774"/>
              <a:gd name="connsiteX229" fmla="*/ 176066 w 503968"/>
              <a:gd name="connsiteY229" fmla="*/ 9676 h 583774"/>
              <a:gd name="connsiteX230" fmla="*/ 184142 w 503968"/>
              <a:gd name="connsiteY230" fmla="*/ 8063 h 583774"/>
              <a:gd name="connsiteX231" fmla="*/ 193834 w 503968"/>
              <a:gd name="connsiteY231" fmla="*/ 6451 h 583774"/>
              <a:gd name="connsiteX232" fmla="*/ 203526 w 503968"/>
              <a:gd name="connsiteY232" fmla="*/ 4838 h 583774"/>
              <a:gd name="connsiteX233" fmla="*/ 213217 w 503968"/>
              <a:gd name="connsiteY233" fmla="*/ 3225 h 583774"/>
              <a:gd name="connsiteX234" fmla="*/ 221294 w 503968"/>
              <a:gd name="connsiteY234" fmla="*/ 1613 h 583774"/>
              <a:gd name="connsiteX235" fmla="*/ 230985 w 503968"/>
              <a:gd name="connsiteY235" fmla="*/ 1613 h 58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68" h="583774">
                <a:moveTo>
                  <a:pt x="339209" y="314464"/>
                </a:moveTo>
                <a:lnTo>
                  <a:pt x="285905" y="348329"/>
                </a:lnTo>
                <a:lnTo>
                  <a:pt x="306904" y="378969"/>
                </a:lnTo>
                <a:cubicBezTo>
                  <a:pt x="306904" y="380582"/>
                  <a:pt x="308519" y="382195"/>
                  <a:pt x="308519" y="383807"/>
                </a:cubicBezTo>
                <a:cubicBezTo>
                  <a:pt x="310134" y="383807"/>
                  <a:pt x="313365" y="390258"/>
                  <a:pt x="321441" y="391870"/>
                </a:cubicBezTo>
                <a:cubicBezTo>
                  <a:pt x="323056" y="391870"/>
                  <a:pt x="324672" y="391870"/>
                  <a:pt x="326287" y="391870"/>
                </a:cubicBezTo>
                <a:cubicBezTo>
                  <a:pt x="332748" y="391870"/>
                  <a:pt x="339209" y="390258"/>
                  <a:pt x="347286" y="385420"/>
                </a:cubicBezTo>
                <a:cubicBezTo>
                  <a:pt x="366669" y="372519"/>
                  <a:pt x="365054" y="358005"/>
                  <a:pt x="363438" y="353167"/>
                </a:cubicBezTo>
                <a:cubicBezTo>
                  <a:pt x="363438" y="351555"/>
                  <a:pt x="361823" y="349942"/>
                  <a:pt x="361823" y="348329"/>
                </a:cubicBezTo>
                <a:cubicBezTo>
                  <a:pt x="361823" y="348329"/>
                  <a:pt x="360208" y="346717"/>
                  <a:pt x="360208" y="345104"/>
                </a:cubicBezTo>
                <a:close/>
                <a:moveTo>
                  <a:pt x="251958" y="233717"/>
                </a:moveTo>
                <a:lnTo>
                  <a:pt x="290720" y="298235"/>
                </a:lnTo>
                <a:cubicBezTo>
                  <a:pt x="274569" y="282106"/>
                  <a:pt x="258418" y="265976"/>
                  <a:pt x="242267" y="248234"/>
                </a:cubicBezTo>
                <a:cubicBezTo>
                  <a:pt x="245497" y="246621"/>
                  <a:pt x="250343" y="243395"/>
                  <a:pt x="251958" y="233717"/>
                </a:cubicBezTo>
                <a:close/>
                <a:moveTo>
                  <a:pt x="140530" y="180615"/>
                </a:moveTo>
                <a:lnTo>
                  <a:pt x="82379" y="193516"/>
                </a:lnTo>
                <a:lnTo>
                  <a:pt x="88841" y="217706"/>
                </a:lnTo>
                <a:lnTo>
                  <a:pt x="145375" y="204805"/>
                </a:lnTo>
                <a:close/>
                <a:moveTo>
                  <a:pt x="234177" y="164535"/>
                </a:moveTo>
                <a:cubicBezTo>
                  <a:pt x="253524" y="164535"/>
                  <a:pt x="271259" y="174210"/>
                  <a:pt x="280932" y="190336"/>
                </a:cubicBezTo>
                <a:cubicBezTo>
                  <a:pt x="293830" y="209686"/>
                  <a:pt x="305116" y="270963"/>
                  <a:pt x="308340" y="295151"/>
                </a:cubicBezTo>
                <a:lnTo>
                  <a:pt x="245463" y="188723"/>
                </a:lnTo>
                <a:cubicBezTo>
                  <a:pt x="243851" y="187111"/>
                  <a:pt x="242238" y="185498"/>
                  <a:pt x="240626" y="185498"/>
                </a:cubicBezTo>
                <a:cubicBezTo>
                  <a:pt x="239014" y="185498"/>
                  <a:pt x="235789" y="185498"/>
                  <a:pt x="234177" y="185498"/>
                </a:cubicBezTo>
                <a:cubicBezTo>
                  <a:pt x="230953" y="188723"/>
                  <a:pt x="229341" y="193561"/>
                  <a:pt x="230953" y="196786"/>
                </a:cubicBezTo>
                <a:cubicBezTo>
                  <a:pt x="232565" y="201624"/>
                  <a:pt x="234177" y="206461"/>
                  <a:pt x="234177" y="212911"/>
                </a:cubicBezTo>
                <a:cubicBezTo>
                  <a:pt x="235789" y="219362"/>
                  <a:pt x="237402" y="225812"/>
                  <a:pt x="237402" y="230649"/>
                </a:cubicBezTo>
                <a:cubicBezTo>
                  <a:pt x="237402" y="232262"/>
                  <a:pt x="235789" y="232262"/>
                  <a:pt x="235789" y="232262"/>
                </a:cubicBezTo>
                <a:cubicBezTo>
                  <a:pt x="235789" y="232262"/>
                  <a:pt x="230953" y="232262"/>
                  <a:pt x="219667" y="224199"/>
                </a:cubicBezTo>
                <a:lnTo>
                  <a:pt x="218055" y="222587"/>
                </a:lnTo>
                <a:cubicBezTo>
                  <a:pt x="216443" y="220974"/>
                  <a:pt x="213218" y="220974"/>
                  <a:pt x="209994" y="222587"/>
                </a:cubicBezTo>
                <a:cubicBezTo>
                  <a:pt x="206769" y="224199"/>
                  <a:pt x="206769" y="227424"/>
                  <a:pt x="206769" y="229037"/>
                </a:cubicBezTo>
                <a:cubicBezTo>
                  <a:pt x="206769" y="230649"/>
                  <a:pt x="206769" y="233874"/>
                  <a:pt x="208381" y="237099"/>
                </a:cubicBezTo>
                <a:cubicBezTo>
                  <a:pt x="232565" y="264513"/>
                  <a:pt x="258361" y="291926"/>
                  <a:pt x="282544" y="316114"/>
                </a:cubicBezTo>
                <a:lnTo>
                  <a:pt x="280932" y="316114"/>
                </a:lnTo>
                <a:cubicBezTo>
                  <a:pt x="251912" y="299989"/>
                  <a:pt x="200320" y="269350"/>
                  <a:pt x="189035" y="250000"/>
                </a:cubicBezTo>
                <a:cubicBezTo>
                  <a:pt x="180973" y="238712"/>
                  <a:pt x="177749" y="224199"/>
                  <a:pt x="180973" y="209686"/>
                </a:cubicBezTo>
                <a:cubicBezTo>
                  <a:pt x="184198" y="195173"/>
                  <a:pt x="192259" y="182273"/>
                  <a:pt x="205157" y="174210"/>
                </a:cubicBezTo>
                <a:cubicBezTo>
                  <a:pt x="213218" y="167760"/>
                  <a:pt x="224504" y="164535"/>
                  <a:pt x="234177" y="164535"/>
                </a:cubicBezTo>
                <a:close/>
                <a:moveTo>
                  <a:pt x="234216" y="146750"/>
                </a:moveTo>
                <a:cubicBezTo>
                  <a:pt x="219678" y="146750"/>
                  <a:pt x="206756" y="149975"/>
                  <a:pt x="193834" y="158038"/>
                </a:cubicBezTo>
                <a:cubicBezTo>
                  <a:pt x="159913" y="180615"/>
                  <a:pt x="150221" y="225769"/>
                  <a:pt x="172835" y="261247"/>
                </a:cubicBezTo>
                <a:cubicBezTo>
                  <a:pt x="192219" y="290274"/>
                  <a:pt x="276213" y="335428"/>
                  <a:pt x="279444" y="337041"/>
                </a:cubicBezTo>
                <a:lnTo>
                  <a:pt x="282674" y="338654"/>
                </a:lnTo>
                <a:lnTo>
                  <a:pt x="327902" y="308013"/>
                </a:lnTo>
                <a:lnTo>
                  <a:pt x="327902" y="304788"/>
                </a:lnTo>
                <a:cubicBezTo>
                  <a:pt x="326287" y="295112"/>
                  <a:pt x="314980" y="209643"/>
                  <a:pt x="297212" y="180615"/>
                </a:cubicBezTo>
                <a:cubicBezTo>
                  <a:pt x="282674" y="159651"/>
                  <a:pt x="260060" y="146750"/>
                  <a:pt x="234216" y="146750"/>
                </a:cubicBezTo>
                <a:close/>
                <a:moveTo>
                  <a:pt x="106609" y="116110"/>
                </a:moveTo>
                <a:lnTo>
                  <a:pt x="95302" y="138687"/>
                </a:lnTo>
                <a:lnTo>
                  <a:pt x="140530" y="164489"/>
                </a:lnTo>
                <a:lnTo>
                  <a:pt x="151837" y="141912"/>
                </a:lnTo>
                <a:close/>
                <a:moveTo>
                  <a:pt x="251984" y="74181"/>
                </a:moveTo>
                <a:lnTo>
                  <a:pt x="221294" y="116110"/>
                </a:lnTo>
                <a:lnTo>
                  <a:pt x="240677" y="130624"/>
                </a:lnTo>
                <a:lnTo>
                  <a:pt x="271367" y="88695"/>
                </a:lnTo>
                <a:close/>
                <a:moveTo>
                  <a:pt x="179296" y="66118"/>
                </a:moveTo>
                <a:lnTo>
                  <a:pt x="155067" y="77407"/>
                </a:lnTo>
                <a:lnTo>
                  <a:pt x="176066" y="124173"/>
                </a:lnTo>
                <a:lnTo>
                  <a:pt x="198680" y="114497"/>
                </a:lnTo>
                <a:close/>
                <a:moveTo>
                  <a:pt x="239062" y="0"/>
                </a:moveTo>
                <a:lnTo>
                  <a:pt x="248753" y="0"/>
                </a:lnTo>
                <a:lnTo>
                  <a:pt x="258445" y="0"/>
                </a:lnTo>
                <a:lnTo>
                  <a:pt x="266522" y="0"/>
                </a:lnTo>
                <a:lnTo>
                  <a:pt x="276213" y="0"/>
                </a:lnTo>
                <a:lnTo>
                  <a:pt x="284290" y="1613"/>
                </a:lnTo>
                <a:lnTo>
                  <a:pt x="293981" y="1613"/>
                </a:lnTo>
                <a:lnTo>
                  <a:pt x="302058" y="3225"/>
                </a:lnTo>
                <a:lnTo>
                  <a:pt x="311749" y="4838"/>
                </a:lnTo>
                <a:lnTo>
                  <a:pt x="319826" y="6451"/>
                </a:lnTo>
                <a:lnTo>
                  <a:pt x="329518" y="8063"/>
                </a:lnTo>
                <a:lnTo>
                  <a:pt x="337594" y="11289"/>
                </a:lnTo>
                <a:lnTo>
                  <a:pt x="347286" y="12901"/>
                </a:lnTo>
                <a:lnTo>
                  <a:pt x="355362" y="16126"/>
                </a:lnTo>
                <a:lnTo>
                  <a:pt x="361823" y="17739"/>
                </a:lnTo>
                <a:lnTo>
                  <a:pt x="369900" y="20964"/>
                </a:lnTo>
                <a:lnTo>
                  <a:pt x="376361" y="24190"/>
                </a:lnTo>
                <a:lnTo>
                  <a:pt x="384437" y="27415"/>
                </a:lnTo>
                <a:lnTo>
                  <a:pt x="390898" y="30640"/>
                </a:lnTo>
                <a:lnTo>
                  <a:pt x="397359" y="33865"/>
                </a:lnTo>
                <a:lnTo>
                  <a:pt x="403821" y="37091"/>
                </a:lnTo>
                <a:lnTo>
                  <a:pt x="410282" y="41929"/>
                </a:lnTo>
                <a:lnTo>
                  <a:pt x="415127" y="46766"/>
                </a:lnTo>
                <a:lnTo>
                  <a:pt x="421589" y="49992"/>
                </a:lnTo>
                <a:lnTo>
                  <a:pt x="410282" y="54830"/>
                </a:lnTo>
                <a:lnTo>
                  <a:pt x="415127" y="59668"/>
                </a:lnTo>
                <a:lnTo>
                  <a:pt x="421589" y="64505"/>
                </a:lnTo>
                <a:lnTo>
                  <a:pt x="426434" y="70956"/>
                </a:lnTo>
                <a:lnTo>
                  <a:pt x="431280" y="75794"/>
                </a:lnTo>
                <a:lnTo>
                  <a:pt x="436126" y="82244"/>
                </a:lnTo>
                <a:lnTo>
                  <a:pt x="440972" y="88695"/>
                </a:lnTo>
                <a:lnTo>
                  <a:pt x="447433" y="96758"/>
                </a:lnTo>
                <a:lnTo>
                  <a:pt x="452279" y="104821"/>
                </a:lnTo>
                <a:lnTo>
                  <a:pt x="457125" y="112885"/>
                </a:lnTo>
                <a:lnTo>
                  <a:pt x="442587" y="120948"/>
                </a:lnTo>
                <a:lnTo>
                  <a:pt x="447433" y="129011"/>
                </a:lnTo>
                <a:lnTo>
                  <a:pt x="452279" y="137074"/>
                </a:lnTo>
                <a:lnTo>
                  <a:pt x="455510" y="146750"/>
                </a:lnTo>
                <a:lnTo>
                  <a:pt x="460355" y="154813"/>
                </a:lnTo>
                <a:lnTo>
                  <a:pt x="463586" y="164489"/>
                </a:lnTo>
                <a:lnTo>
                  <a:pt x="466817" y="174165"/>
                </a:lnTo>
                <a:lnTo>
                  <a:pt x="470047" y="183841"/>
                </a:lnTo>
                <a:lnTo>
                  <a:pt x="473278" y="191904"/>
                </a:lnTo>
                <a:lnTo>
                  <a:pt x="474893" y="201579"/>
                </a:lnTo>
                <a:lnTo>
                  <a:pt x="478123" y="211255"/>
                </a:lnTo>
                <a:lnTo>
                  <a:pt x="479739" y="220931"/>
                </a:lnTo>
                <a:lnTo>
                  <a:pt x="478123" y="225769"/>
                </a:lnTo>
                <a:lnTo>
                  <a:pt x="476508" y="230607"/>
                </a:lnTo>
                <a:lnTo>
                  <a:pt x="474893" y="235445"/>
                </a:lnTo>
                <a:lnTo>
                  <a:pt x="473278" y="240283"/>
                </a:lnTo>
                <a:lnTo>
                  <a:pt x="476508" y="249959"/>
                </a:lnTo>
                <a:lnTo>
                  <a:pt x="479739" y="261247"/>
                </a:lnTo>
                <a:lnTo>
                  <a:pt x="482969" y="270923"/>
                </a:lnTo>
                <a:lnTo>
                  <a:pt x="487815" y="282211"/>
                </a:lnTo>
                <a:lnTo>
                  <a:pt x="491046" y="291887"/>
                </a:lnTo>
                <a:lnTo>
                  <a:pt x="495892" y="303176"/>
                </a:lnTo>
                <a:lnTo>
                  <a:pt x="499122" y="314464"/>
                </a:lnTo>
                <a:lnTo>
                  <a:pt x="503968" y="327365"/>
                </a:lnTo>
                <a:lnTo>
                  <a:pt x="503968" y="328978"/>
                </a:lnTo>
                <a:lnTo>
                  <a:pt x="502353" y="332203"/>
                </a:lnTo>
                <a:lnTo>
                  <a:pt x="500737" y="335428"/>
                </a:lnTo>
                <a:lnTo>
                  <a:pt x="499122" y="337041"/>
                </a:lnTo>
                <a:lnTo>
                  <a:pt x="495892" y="340266"/>
                </a:lnTo>
                <a:lnTo>
                  <a:pt x="492661" y="341879"/>
                </a:lnTo>
                <a:lnTo>
                  <a:pt x="487815" y="343491"/>
                </a:lnTo>
                <a:lnTo>
                  <a:pt x="482969" y="346717"/>
                </a:lnTo>
                <a:lnTo>
                  <a:pt x="482969" y="354780"/>
                </a:lnTo>
                <a:lnTo>
                  <a:pt x="484585" y="362843"/>
                </a:lnTo>
                <a:lnTo>
                  <a:pt x="486200" y="372519"/>
                </a:lnTo>
                <a:lnTo>
                  <a:pt x="489430" y="382195"/>
                </a:lnTo>
                <a:lnTo>
                  <a:pt x="489430" y="385420"/>
                </a:lnTo>
                <a:lnTo>
                  <a:pt x="489430" y="388645"/>
                </a:lnTo>
                <a:lnTo>
                  <a:pt x="487815" y="390258"/>
                </a:lnTo>
                <a:lnTo>
                  <a:pt x="486200" y="393483"/>
                </a:lnTo>
                <a:lnTo>
                  <a:pt x="482969" y="395096"/>
                </a:lnTo>
                <a:lnTo>
                  <a:pt x="479739" y="398321"/>
                </a:lnTo>
                <a:lnTo>
                  <a:pt x="476508" y="399934"/>
                </a:lnTo>
                <a:lnTo>
                  <a:pt x="473278" y="401546"/>
                </a:lnTo>
                <a:lnTo>
                  <a:pt x="476508" y="403159"/>
                </a:lnTo>
                <a:lnTo>
                  <a:pt x="479739" y="406384"/>
                </a:lnTo>
                <a:lnTo>
                  <a:pt x="481354" y="407997"/>
                </a:lnTo>
                <a:lnTo>
                  <a:pt x="484585" y="411222"/>
                </a:lnTo>
                <a:lnTo>
                  <a:pt x="484585" y="414447"/>
                </a:lnTo>
                <a:lnTo>
                  <a:pt x="486200" y="417673"/>
                </a:lnTo>
                <a:lnTo>
                  <a:pt x="486200" y="419285"/>
                </a:lnTo>
                <a:lnTo>
                  <a:pt x="486200" y="422511"/>
                </a:lnTo>
                <a:lnTo>
                  <a:pt x="486200" y="425736"/>
                </a:lnTo>
                <a:lnTo>
                  <a:pt x="486200" y="428961"/>
                </a:lnTo>
                <a:lnTo>
                  <a:pt x="484585" y="430574"/>
                </a:lnTo>
                <a:lnTo>
                  <a:pt x="482969" y="433799"/>
                </a:lnTo>
                <a:lnTo>
                  <a:pt x="481354" y="435412"/>
                </a:lnTo>
                <a:lnTo>
                  <a:pt x="479739" y="438637"/>
                </a:lnTo>
                <a:lnTo>
                  <a:pt x="478123" y="440250"/>
                </a:lnTo>
                <a:lnTo>
                  <a:pt x="476508" y="443475"/>
                </a:lnTo>
                <a:lnTo>
                  <a:pt x="476508" y="449925"/>
                </a:lnTo>
                <a:lnTo>
                  <a:pt x="478123" y="457989"/>
                </a:lnTo>
                <a:lnTo>
                  <a:pt x="478123" y="464439"/>
                </a:lnTo>
                <a:lnTo>
                  <a:pt x="478123" y="470890"/>
                </a:lnTo>
                <a:lnTo>
                  <a:pt x="474893" y="474115"/>
                </a:lnTo>
                <a:lnTo>
                  <a:pt x="473278" y="475728"/>
                </a:lnTo>
                <a:lnTo>
                  <a:pt x="470047" y="478953"/>
                </a:lnTo>
                <a:lnTo>
                  <a:pt x="466817" y="480565"/>
                </a:lnTo>
                <a:lnTo>
                  <a:pt x="463586" y="483791"/>
                </a:lnTo>
                <a:lnTo>
                  <a:pt x="458740" y="483791"/>
                </a:lnTo>
                <a:lnTo>
                  <a:pt x="455510" y="485403"/>
                </a:lnTo>
                <a:lnTo>
                  <a:pt x="452279" y="485403"/>
                </a:lnTo>
                <a:lnTo>
                  <a:pt x="445818" y="485403"/>
                </a:lnTo>
                <a:lnTo>
                  <a:pt x="440972" y="485403"/>
                </a:lnTo>
                <a:lnTo>
                  <a:pt x="434511" y="483791"/>
                </a:lnTo>
                <a:lnTo>
                  <a:pt x="437741" y="483791"/>
                </a:lnTo>
                <a:lnTo>
                  <a:pt x="432896" y="482178"/>
                </a:lnTo>
                <a:lnTo>
                  <a:pt x="428050" y="482178"/>
                </a:lnTo>
                <a:lnTo>
                  <a:pt x="423204" y="482178"/>
                </a:lnTo>
                <a:lnTo>
                  <a:pt x="418358" y="480565"/>
                </a:lnTo>
                <a:lnTo>
                  <a:pt x="416743" y="480565"/>
                </a:lnTo>
                <a:lnTo>
                  <a:pt x="411897" y="482178"/>
                </a:lnTo>
                <a:lnTo>
                  <a:pt x="407051" y="482178"/>
                </a:lnTo>
                <a:lnTo>
                  <a:pt x="402205" y="482178"/>
                </a:lnTo>
                <a:lnTo>
                  <a:pt x="398975" y="483791"/>
                </a:lnTo>
                <a:lnTo>
                  <a:pt x="395744" y="485403"/>
                </a:lnTo>
                <a:lnTo>
                  <a:pt x="392514" y="487016"/>
                </a:lnTo>
                <a:lnTo>
                  <a:pt x="390898" y="488629"/>
                </a:lnTo>
                <a:lnTo>
                  <a:pt x="389283" y="491854"/>
                </a:lnTo>
                <a:lnTo>
                  <a:pt x="387668" y="495079"/>
                </a:lnTo>
                <a:lnTo>
                  <a:pt x="386052" y="499917"/>
                </a:lnTo>
                <a:lnTo>
                  <a:pt x="384437" y="516043"/>
                </a:lnTo>
                <a:lnTo>
                  <a:pt x="382822" y="548296"/>
                </a:lnTo>
                <a:lnTo>
                  <a:pt x="382822" y="564422"/>
                </a:lnTo>
                <a:lnTo>
                  <a:pt x="382822" y="578936"/>
                </a:lnTo>
                <a:lnTo>
                  <a:pt x="381207" y="583774"/>
                </a:lnTo>
                <a:lnTo>
                  <a:pt x="130838" y="583774"/>
                </a:lnTo>
                <a:lnTo>
                  <a:pt x="129223" y="537008"/>
                </a:lnTo>
                <a:lnTo>
                  <a:pt x="129223" y="522494"/>
                </a:lnTo>
                <a:cubicBezTo>
                  <a:pt x="129223" y="522494"/>
                  <a:pt x="132453" y="446700"/>
                  <a:pt x="58150" y="370906"/>
                </a:cubicBezTo>
                <a:lnTo>
                  <a:pt x="14538" y="299950"/>
                </a:lnTo>
                <a:lnTo>
                  <a:pt x="9692" y="283824"/>
                </a:lnTo>
                <a:lnTo>
                  <a:pt x="4846" y="266085"/>
                </a:lnTo>
                <a:lnTo>
                  <a:pt x="1615" y="248346"/>
                </a:lnTo>
                <a:lnTo>
                  <a:pt x="0" y="232220"/>
                </a:lnTo>
                <a:lnTo>
                  <a:pt x="0" y="214481"/>
                </a:lnTo>
                <a:lnTo>
                  <a:pt x="0" y="196742"/>
                </a:lnTo>
                <a:lnTo>
                  <a:pt x="3231" y="179003"/>
                </a:lnTo>
                <a:lnTo>
                  <a:pt x="4846" y="170939"/>
                </a:lnTo>
                <a:lnTo>
                  <a:pt x="6461" y="161264"/>
                </a:lnTo>
                <a:lnTo>
                  <a:pt x="9692" y="153200"/>
                </a:lnTo>
                <a:lnTo>
                  <a:pt x="12922" y="145137"/>
                </a:lnTo>
                <a:lnTo>
                  <a:pt x="16153" y="137074"/>
                </a:lnTo>
                <a:lnTo>
                  <a:pt x="19383" y="129011"/>
                </a:lnTo>
                <a:lnTo>
                  <a:pt x="24229" y="120948"/>
                </a:lnTo>
                <a:lnTo>
                  <a:pt x="27460" y="112885"/>
                </a:lnTo>
                <a:lnTo>
                  <a:pt x="32306" y="104821"/>
                </a:lnTo>
                <a:lnTo>
                  <a:pt x="37151" y="96758"/>
                </a:lnTo>
                <a:lnTo>
                  <a:pt x="43613" y="90308"/>
                </a:lnTo>
                <a:lnTo>
                  <a:pt x="48458" y="83857"/>
                </a:lnTo>
                <a:lnTo>
                  <a:pt x="54920" y="75794"/>
                </a:lnTo>
                <a:lnTo>
                  <a:pt x="61381" y="70956"/>
                </a:lnTo>
                <a:lnTo>
                  <a:pt x="66227" y="64505"/>
                </a:lnTo>
                <a:lnTo>
                  <a:pt x="74303" y="58055"/>
                </a:lnTo>
                <a:lnTo>
                  <a:pt x="80764" y="53217"/>
                </a:lnTo>
                <a:lnTo>
                  <a:pt x="88841" y="46766"/>
                </a:lnTo>
                <a:lnTo>
                  <a:pt x="96917" y="41929"/>
                </a:lnTo>
                <a:lnTo>
                  <a:pt x="104993" y="37091"/>
                </a:lnTo>
                <a:lnTo>
                  <a:pt x="113070" y="32253"/>
                </a:lnTo>
                <a:lnTo>
                  <a:pt x="121146" y="29027"/>
                </a:lnTo>
                <a:lnTo>
                  <a:pt x="129223" y="24190"/>
                </a:lnTo>
                <a:lnTo>
                  <a:pt x="138914" y="20964"/>
                </a:lnTo>
                <a:lnTo>
                  <a:pt x="146991" y="17739"/>
                </a:lnTo>
                <a:lnTo>
                  <a:pt x="156682" y="14514"/>
                </a:lnTo>
                <a:lnTo>
                  <a:pt x="166374" y="12901"/>
                </a:lnTo>
                <a:lnTo>
                  <a:pt x="176066" y="9676"/>
                </a:lnTo>
                <a:lnTo>
                  <a:pt x="184142" y="8063"/>
                </a:lnTo>
                <a:lnTo>
                  <a:pt x="193834" y="6451"/>
                </a:lnTo>
                <a:lnTo>
                  <a:pt x="203526" y="4838"/>
                </a:lnTo>
                <a:lnTo>
                  <a:pt x="213217" y="3225"/>
                </a:lnTo>
                <a:lnTo>
                  <a:pt x="221294" y="1613"/>
                </a:lnTo>
                <a:lnTo>
                  <a:pt x="230985" y="16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having-an-idea_4316">
            <a:extLst>
              <a:ext uri="{FF2B5EF4-FFF2-40B4-BE49-F238E27FC236}">
                <a16:creationId xmlns:a16="http://schemas.microsoft.com/office/drawing/2014/main" id="{07437612-B6DC-4B5F-95B3-A12D49F7F1FF}"/>
              </a:ext>
            </a:extLst>
          </p:cNvPr>
          <p:cNvSpPr>
            <a:spLocks noChangeAspect="1"/>
          </p:cNvSpPr>
          <p:nvPr/>
        </p:nvSpPr>
        <p:spPr bwMode="auto">
          <a:xfrm>
            <a:off x="3443682" y="4415101"/>
            <a:ext cx="404021" cy="468000"/>
          </a:xfrm>
          <a:custGeom>
            <a:avLst/>
            <a:gdLst>
              <a:gd name="connsiteX0" fmla="*/ 339209 w 503968"/>
              <a:gd name="connsiteY0" fmla="*/ 314464 h 583774"/>
              <a:gd name="connsiteX1" fmla="*/ 285905 w 503968"/>
              <a:gd name="connsiteY1" fmla="*/ 348329 h 583774"/>
              <a:gd name="connsiteX2" fmla="*/ 306904 w 503968"/>
              <a:gd name="connsiteY2" fmla="*/ 378969 h 583774"/>
              <a:gd name="connsiteX3" fmla="*/ 308519 w 503968"/>
              <a:gd name="connsiteY3" fmla="*/ 383807 h 583774"/>
              <a:gd name="connsiteX4" fmla="*/ 321441 w 503968"/>
              <a:gd name="connsiteY4" fmla="*/ 391870 h 583774"/>
              <a:gd name="connsiteX5" fmla="*/ 326287 w 503968"/>
              <a:gd name="connsiteY5" fmla="*/ 391870 h 583774"/>
              <a:gd name="connsiteX6" fmla="*/ 347286 w 503968"/>
              <a:gd name="connsiteY6" fmla="*/ 385420 h 583774"/>
              <a:gd name="connsiteX7" fmla="*/ 363438 w 503968"/>
              <a:gd name="connsiteY7" fmla="*/ 353167 h 583774"/>
              <a:gd name="connsiteX8" fmla="*/ 361823 w 503968"/>
              <a:gd name="connsiteY8" fmla="*/ 348329 h 583774"/>
              <a:gd name="connsiteX9" fmla="*/ 360208 w 503968"/>
              <a:gd name="connsiteY9" fmla="*/ 345104 h 583774"/>
              <a:gd name="connsiteX10" fmla="*/ 251958 w 503968"/>
              <a:gd name="connsiteY10" fmla="*/ 233717 h 583774"/>
              <a:gd name="connsiteX11" fmla="*/ 290720 w 503968"/>
              <a:gd name="connsiteY11" fmla="*/ 298235 h 583774"/>
              <a:gd name="connsiteX12" fmla="*/ 242267 w 503968"/>
              <a:gd name="connsiteY12" fmla="*/ 248234 h 583774"/>
              <a:gd name="connsiteX13" fmla="*/ 251958 w 503968"/>
              <a:gd name="connsiteY13" fmla="*/ 233717 h 583774"/>
              <a:gd name="connsiteX14" fmla="*/ 140530 w 503968"/>
              <a:gd name="connsiteY14" fmla="*/ 180615 h 583774"/>
              <a:gd name="connsiteX15" fmla="*/ 82379 w 503968"/>
              <a:gd name="connsiteY15" fmla="*/ 193516 h 583774"/>
              <a:gd name="connsiteX16" fmla="*/ 88841 w 503968"/>
              <a:gd name="connsiteY16" fmla="*/ 217706 h 583774"/>
              <a:gd name="connsiteX17" fmla="*/ 145375 w 503968"/>
              <a:gd name="connsiteY17" fmla="*/ 204805 h 583774"/>
              <a:gd name="connsiteX18" fmla="*/ 234177 w 503968"/>
              <a:gd name="connsiteY18" fmla="*/ 164535 h 583774"/>
              <a:gd name="connsiteX19" fmla="*/ 280932 w 503968"/>
              <a:gd name="connsiteY19" fmla="*/ 190336 h 583774"/>
              <a:gd name="connsiteX20" fmla="*/ 308340 w 503968"/>
              <a:gd name="connsiteY20" fmla="*/ 295151 h 583774"/>
              <a:gd name="connsiteX21" fmla="*/ 245463 w 503968"/>
              <a:gd name="connsiteY21" fmla="*/ 188723 h 583774"/>
              <a:gd name="connsiteX22" fmla="*/ 240626 w 503968"/>
              <a:gd name="connsiteY22" fmla="*/ 185498 h 583774"/>
              <a:gd name="connsiteX23" fmla="*/ 234177 w 503968"/>
              <a:gd name="connsiteY23" fmla="*/ 185498 h 583774"/>
              <a:gd name="connsiteX24" fmla="*/ 230953 w 503968"/>
              <a:gd name="connsiteY24" fmla="*/ 196786 h 583774"/>
              <a:gd name="connsiteX25" fmla="*/ 234177 w 503968"/>
              <a:gd name="connsiteY25" fmla="*/ 212911 h 583774"/>
              <a:gd name="connsiteX26" fmla="*/ 237402 w 503968"/>
              <a:gd name="connsiteY26" fmla="*/ 230649 h 583774"/>
              <a:gd name="connsiteX27" fmla="*/ 235789 w 503968"/>
              <a:gd name="connsiteY27" fmla="*/ 232262 h 583774"/>
              <a:gd name="connsiteX28" fmla="*/ 219667 w 503968"/>
              <a:gd name="connsiteY28" fmla="*/ 224199 h 583774"/>
              <a:gd name="connsiteX29" fmla="*/ 218055 w 503968"/>
              <a:gd name="connsiteY29" fmla="*/ 222587 h 583774"/>
              <a:gd name="connsiteX30" fmla="*/ 209994 w 503968"/>
              <a:gd name="connsiteY30" fmla="*/ 222587 h 583774"/>
              <a:gd name="connsiteX31" fmla="*/ 206769 w 503968"/>
              <a:gd name="connsiteY31" fmla="*/ 229037 h 583774"/>
              <a:gd name="connsiteX32" fmla="*/ 208381 w 503968"/>
              <a:gd name="connsiteY32" fmla="*/ 237099 h 583774"/>
              <a:gd name="connsiteX33" fmla="*/ 282544 w 503968"/>
              <a:gd name="connsiteY33" fmla="*/ 316114 h 583774"/>
              <a:gd name="connsiteX34" fmla="*/ 280932 w 503968"/>
              <a:gd name="connsiteY34" fmla="*/ 316114 h 583774"/>
              <a:gd name="connsiteX35" fmla="*/ 189035 w 503968"/>
              <a:gd name="connsiteY35" fmla="*/ 250000 h 583774"/>
              <a:gd name="connsiteX36" fmla="*/ 180973 w 503968"/>
              <a:gd name="connsiteY36" fmla="*/ 209686 h 583774"/>
              <a:gd name="connsiteX37" fmla="*/ 205157 w 503968"/>
              <a:gd name="connsiteY37" fmla="*/ 174210 h 583774"/>
              <a:gd name="connsiteX38" fmla="*/ 234177 w 503968"/>
              <a:gd name="connsiteY38" fmla="*/ 164535 h 583774"/>
              <a:gd name="connsiteX39" fmla="*/ 234216 w 503968"/>
              <a:gd name="connsiteY39" fmla="*/ 146750 h 583774"/>
              <a:gd name="connsiteX40" fmla="*/ 193834 w 503968"/>
              <a:gd name="connsiteY40" fmla="*/ 158038 h 583774"/>
              <a:gd name="connsiteX41" fmla="*/ 172835 w 503968"/>
              <a:gd name="connsiteY41" fmla="*/ 261247 h 583774"/>
              <a:gd name="connsiteX42" fmla="*/ 279444 w 503968"/>
              <a:gd name="connsiteY42" fmla="*/ 337041 h 583774"/>
              <a:gd name="connsiteX43" fmla="*/ 282674 w 503968"/>
              <a:gd name="connsiteY43" fmla="*/ 338654 h 583774"/>
              <a:gd name="connsiteX44" fmla="*/ 327902 w 503968"/>
              <a:gd name="connsiteY44" fmla="*/ 308013 h 583774"/>
              <a:gd name="connsiteX45" fmla="*/ 327902 w 503968"/>
              <a:gd name="connsiteY45" fmla="*/ 304788 h 583774"/>
              <a:gd name="connsiteX46" fmla="*/ 297212 w 503968"/>
              <a:gd name="connsiteY46" fmla="*/ 180615 h 583774"/>
              <a:gd name="connsiteX47" fmla="*/ 234216 w 503968"/>
              <a:gd name="connsiteY47" fmla="*/ 146750 h 583774"/>
              <a:gd name="connsiteX48" fmla="*/ 106609 w 503968"/>
              <a:gd name="connsiteY48" fmla="*/ 116110 h 583774"/>
              <a:gd name="connsiteX49" fmla="*/ 95302 w 503968"/>
              <a:gd name="connsiteY49" fmla="*/ 138687 h 583774"/>
              <a:gd name="connsiteX50" fmla="*/ 140530 w 503968"/>
              <a:gd name="connsiteY50" fmla="*/ 164489 h 583774"/>
              <a:gd name="connsiteX51" fmla="*/ 151837 w 503968"/>
              <a:gd name="connsiteY51" fmla="*/ 141912 h 583774"/>
              <a:gd name="connsiteX52" fmla="*/ 251984 w 503968"/>
              <a:gd name="connsiteY52" fmla="*/ 74181 h 583774"/>
              <a:gd name="connsiteX53" fmla="*/ 221294 w 503968"/>
              <a:gd name="connsiteY53" fmla="*/ 116110 h 583774"/>
              <a:gd name="connsiteX54" fmla="*/ 240677 w 503968"/>
              <a:gd name="connsiteY54" fmla="*/ 130624 h 583774"/>
              <a:gd name="connsiteX55" fmla="*/ 271367 w 503968"/>
              <a:gd name="connsiteY55" fmla="*/ 88695 h 583774"/>
              <a:gd name="connsiteX56" fmla="*/ 179296 w 503968"/>
              <a:gd name="connsiteY56" fmla="*/ 66118 h 583774"/>
              <a:gd name="connsiteX57" fmla="*/ 155067 w 503968"/>
              <a:gd name="connsiteY57" fmla="*/ 77407 h 583774"/>
              <a:gd name="connsiteX58" fmla="*/ 176066 w 503968"/>
              <a:gd name="connsiteY58" fmla="*/ 124173 h 583774"/>
              <a:gd name="connsiteX59" fmla="*/ 198680 w 503968"/>
              <a:gd name="connsiteY59" fmla="*/ 114497 h 583774"/>
              <a:gd name="connsiteX60" fmla="*/ 239062 w 503968"/>
              <a:gd name="connsiteY60" fmla="*/ 0 h 583774"/>
              <a:gd name="connsiteX61" fmla="*/ 248753 w 503968"/>
              <a:gd name="connsiteY61" fmla="*/ 0 h 583774"/>
              <a:gd name="connsiteX62" fmla="*/ 258445 w 503968"/>
              <a:gd name="connsiteY62" fmla="*/ 0 h 583774"/>
              <a:gd name="connsiteX63" fmla="*/ 266522 w 503968"/>
              <a:gd name="connsiteY63" fmla="*/ 0 h 583774"/>
              <a:gd name="connsiteX64" fmla="*/ 276213 w 503968"/>
              <a:gd name="connsiteY64" fmla="*/ 0 h 583774"/>
              <a:gd name="connsiteX65" fmla="*/ 284290 w 503968"/>
              <a:gd name="connsiteY65" fmla="*/ 1613 h 583774"/>
              <a:gd name="connsiteX66" fmla="*/ 293981 w 503968"/>
              <a:gd name="connsiteY66" fmla="*/ 1613 h 583774"/>
              <a:gd name="connsiteX67" fmla="*/ 302058 w 503968"/>
              <a:gd name="connsiteY67" fmla="*/ 3225 h 583774"/>
              <a:gd name="connsiteX68" fmla="*/ 311749 w 503968"/>
              <a:gd name="connsiteY68" fmla="*/ 4838 h 583774"/>
              <a:gd name="connsiteX69" fmla="*/ 319826 w 503968"/>
              <a:gd name="connsiteY69" fmla="*/ 6451 h 583774"/>
              <a:gd name="connsiteX70" fmla="*/ 329518 w 503968"/>
              <a:gd name="connsiteY70" fmla="*/ 8063 h 583774"/>
              <a:gd name="connsiteX71" fmla="*/ 337594 w 503968"/>
              <a:gd name="connsiteY71" fmla="*/ 11289 h 583774"/>
              <a:gd name="connsiteX72" fmla="*/ 347286 w 503968"/>
              <a:gd name="connsiteY72" fmla="*/ 12901 h 583774"/>
              <a:gd name="connsiteX73" fmla="*/ 355362 w 503968"/>
              <a:gd name="connsiteY73" fmla="*/ 16126 h 583774"/>
              <a:gd name="connsiteX74" fmla="*/ 361823 w 503968"/>
              <a:gd name="connsiteY74" fmla="*/ 17739 h 583774"/>
              <a:gd name="connsiteX75" fmla="*/ 369900 w 503968"/>
              <a:gd name="connsiteY75" fmla="*/ 20964 h 583774"/>
              <a:gd name="connsiteX76" fmla="*/ 376361 w 503968"/>
              <a:gd name="connsiteY76" fmla="*/ 24190 h 583774"/>
              <a:gd name="connsiteX77" fmla="*/ 384437 w 503968"/>
              <a:gd name="connsiteY77" fmla="*/ 27415 h 583774"/>
              <a:gd name="connsiteX78" fmla="*/ 390898 w 503968"/>
              <a:gd name="connsiteY78" fmla="*/ 30640 h 583774"/>
              <a:gd name="connsiteX79" fmla="*/ 397359 w 503968"/>
              <a:gd name="connsiteY79" fmla="*/ 33865 h 583774"/>
              <a:gd name="connsiteX80" fmla="*/ 403821 w 503968"/>
              <a:gd name="connsiteY80" fmla="*/ 37091 h 583774"/>
              <a:gd name="connsiteX81" fmla="*/ 410282 w 503968"/>
              <a:gd name="connsiteY81" fmla="*/ 41929 h 583774"/>
              <a:gd name="connsiteX82" fmla="*/ 415127 w 503968"/>
              <a:gd name="connsiteY82" fmla="*/ 46766 h 583774"/>
              <a:gd name="connsiteX83" fmla="*/ 421589 w 503968"/>
              <a:gd name="connsiteY83" fmla="*/ 49992 h 583774"/>
              <a:gd name="connsiteX84" fmla="*/ 410282 w 503968"/>
              <a:gd name="connsiteY84" fmla="*/ 54830 h 583774"/>
              <a:gd name="connsiteX85" fmla="*/ 415127 w 503968"/>
              <a:gd name="connsiteY85" fmla="*/ 59668 h 583774"/>
              <a:gd name="connsiteX86" fmla="*/ 421589 w 503968"/>
              <a:gd name="connsiteY86" fmla="*/ 64505 h 583774"/>
              <a:gd name="connsiteX87" fmla="*/ 426434 w 503968"/>
              <a:gd name="connsiteY87" fmla="*/ 70956 h 583774"/>
              <a:gd name="connsiteX88" fmla="*/ 431280 w 503968"/>
              <a:gd name="connsiteY88" fmla="*/ 75794 h 583774"/>
              <a:gd name="connsiteX89" fmla="*/ 436126 w 503968"/>
              <a:gd name="connsiteY89" fmla="*/ 82244 h 583774"/>
              <a:gd name="connsiteX90" fmla="*/ 440972 w 503968"/>
              <a:gd name="connsiteY90" fmla="*/ 88695 h 583774"/>
              <a:gd name="connsiteX91" fmla="*/ 447433 w 503968"/>
              <a:gd name="connsiteY91" fmla="*/ 96758 h 583774"/>
              <a:gd name="connsiteX92" fmla="*/ 452279 w 503968"/>
              <a:gd name="connsiteY92" fmla="*/ 104821 h 583774"/>
              <a:gd name="connsiteX93" fmla="*/ 457125 w 503968"/>
              <a:gd name="connsiteY93" fmla="*/ 112885 h 583774"/>
              <a:gd name="connsiteX94" fmla="*/ 442587 w 503968"/>
              <a:gd name="connsiteY94" fmla="*/ 120948 h 583774"/>
              <a:gd name="connsiteX95" fmla="*/ 447433 w 503968"/>
              <a:gd name="connsiteY95" fmla="*/ 129011 h 583774"/>
              <a:gd name="connsiteX96" fmla="*/ 452279 w 503968"/>
              <a:gd name="connsiteY96" fmla="*/ 137074 h 583774"/>
              <a:gd name="connsiteX97" fmla="*/ 455510 w 503968"/>
              <a:gd name="connsiteY97" fmla="*/ 146750 h 583774"/>
              <a:gd name="connsiteX98" fmla="*/ 460355 w 503968"/>
              <a:gd name="connsiteY98" fmla="*/ 154813 h 583774"/>
              <a:gd name="connsiteX99" fmla="*/ 463586 w 503968"/>
              <a:gd name="connsiteY99" fmla="*/ 164489 h 583774"/>
              <a:gd name="connsiteX100" fmla="*/ 466817 w 503968"/>
              <a:gd name="connsiteY100" fmla="*/ 174165 h 583774"/>
              <a:gd name="connsiteX101" fmla="*/ 470047 w 503968"/>
              <a:gd name="connsiteY101" fmla="*/ 183841 h 583774"/>
              <a:gd name="connsiteX102" fmla="*/ 473278 w 503968"/>
              <a:gd name="connsiteY102" fmla="*/ 191904 h 583774"/>
              <a:gd name="connsiteX103" fmla="*/ 474893 w 503968"/>
              <a:gd name="connsiteY103" fmla="*/ 201579 h 583774"/>
              <a:gd name="connsiteX104" fmla="*/ 478123 w 503968"/>
              <a:gd name="connsiteY104" fmla="*/ 211255 h 583774"/>
              <a:gd name="connsiteX105" fmla="*/ 479739 w 503968"/>
              <a:gd name="connsiteY105" fmla="*/ 220931 h 583774"/>
              <a:gd name="connsiteX106" fmla="*/ 478123 w 503968"/>
              <a:gd name="connsiteY106" fmla="*/ 225769 h 583774"/>
              <a:gd name="connsiteX107" fmla="*/ 476508 w 503968"/>
              <a:gd name="connsiteY107" fmla="*/ 230607 h 583774"/>
              <a:gd name="connsiteX108" fmla="*/ 474893 w 503968"/>
              <a:gd name="connsiteY108" fmla="*/ 235445 h 583774"/>
              <a:gd name="connsiteX109" fmla="*/ 473278 w 503968"/>
              <a:gd name="connsiteY109" fmla="*/ 240283 h 583774"/>
              <a:gd name="connsiteX110" fmla="*/ 476508 w 503968"/>
              <a:gd name="connsiteY110" fmla="*/ 249959 h 583774"/>
              <a:gd name="connsiteX111" fmla="*/ 479739 w 503968"/>
              <a:gd name="connsiteY111" fmla="*/ 261247 h 583774"/>
              <a:gd name="connsiteX112" fmla="*/ 482969 w 503968"/>
              <a:gd name="connsiteY112" fmla="*/ 270923 h 583774"/>
              <a:gd name="connsiteX113" fmla="*/ 487815 w 503968"/>
              <a:gd name="connsiteY113" fmla="*/ 282211 h 583774"/>
              <a:gd name="connsiteX114" fmla="*/ 491046 w 503968"/>
              <a:gd name="connsiteY114" fmla="*/ 291887 h 583774"/>
              <a:gd name="connsiteX115" fmla="*/ 495892 w 503968"/>
              <a:gd name="connsiteY115" fmla="*/ 303176 h 583774"/>
              <a:gd name="connsiteX116" fmla="*/ 499122 w 503968"/>
              <a:gd name="connsiteY116" fmla="*/ 314464 h 583774"/>
              <a:gd name="connsiteX117" fmla="*/ 503968 w 503968"/>
              <a:gd name="connsiteY117" fmla="*/ 327365 h 583774"/>
              <a:gd name="connsiteX118" fmla="*/ 503968 w 503968"/>
              <a:gd name="connsiteY118" fmla="*/ 328978 h 583774"/>
              <a:gd name="connsiteX119" fmla="*/ 502353 w 503968"/>
              <a:gd name="connsiteY119" fmla="*/ 332203 h 583774"/>
              <a:gd name="connsiteX120" fmla="*/ 500737 w 503968"/>
              <a:gd name="connsiteY120" fmla="*/ 335428 h 583774"/>
              <a:gd name="connsiteX121" fmla="*/ 499122 w 503968"/>
              <a:gd name="connsiteY121" fmla="*/ 337041 h 583774"/>
              <a:gd name="connsiteX122" fmla="*/ 495892 w 503968"/>
              <a:gd name="connsiteY122" fmla="*/ 340266 h 583774"/>
              <a:gd name="connsiteX123" fmla="*/ 492661 w 503968"/>
              <a:gd name="connsiteY123" fmla="*/ 341879 h 583774"/>
              <a:gd name="connsiteX124" fmla="*/ 487815 w 503968"/>
              <a:gd name="connsiteY124" fmla="*/ 343491 h 583774"/>
              <a:gd name="connsiteX125" fmla="*/ 482969 w 503968"/>
              <a:gd name="connsiteY125" fmla="*/ 346717 h 583774"/>
              <a:gd name="connsiteX126" fmla="*/ 482969 w 503968"/>
              <a:gd name="connsiteY126" fmla="*/ 354780 h 583774"/>
              <a:gd name="connsiteX127" fmla="*/ 484585 w 503968"/>
              <a:gd name="connsiteY127" fmla="*/ 362843 h 583774"/>
              <a:gd name="connsiteX128" fmla="*/ 486200 w 503968"/>
              <a:gd name="connsiteY128" fmla="*/ 372519 h 583774"/>
              <a:gd name="connsiteX129" fmla="*/ 489430 w 503968"/>
              <a:gd name="connsiteY129" fmla="*/ 382195 h 583774"/>
              <a:gd name="connsiteX130" fmla="*/ 489430 w 503968"/>
              <a:gd name="connsiteY130" fmla="*/ 385420 h 583774"/>
              <a:gd name="connsiteX131" fmla="*/ 489430 w 503968"/>
              <a:gd name="connsiteY131" fmla="*/ 388645 h 583774"/>
              <a:gd name="connsiteX132" fmla="*/ 487815 w 503968"/>
              <a:gd name="connsiteY132" fmla="*/ 390258 h 583774"/>
              <a:gd name="connsiteX133" fmla="*/ 486200 w 503968"/>
              <a:gd name="connsiteY133" fmla="*/ 393483 h 583774"/>
              <a:gd name="connsiteX134" fmla="*/ 482969 w 503968"/>
              <a:gd name="connsiteY134" fmla="*/ 395096 h 583774"/>
              <a:gd name="connsiteX135" fmla="*/ 479739 w 503968"/>
              <a:gd name="connsiteY135" fmla="*/ 398321 h 583774"/>
              <a:gd name="connsiteX136" fmla="*/ 476508 w 503968"/>
              <a:gd name="connsiteY136" fmla="*/ 399934 h 583774"/>
              <a:gd name="connsiteX137" fmla="*/ 473278 w 503968"/>
              <a:gd name="connsiteY137" fmla="*/ 401546 h 583774"/>
              <a:gd name="connsiteX138" fmla="*/ 476508 w 503968"/>
              <a:gd name="connsiteY138" fmla="*/ 403159 h 583774"/>
              <a:gd name="connsiteX139" fmla="*/ 479739 w 503968"/>
              <a:gd name="connsiteY139" fmla="*/ 406384 h 583774"/>
              <a:gd name="connsiteX140" fmla="*/ 481354 w 503968"/>
              <a:gd name="connsiteY140" fmla="*/ 407997 h 583774"/>
              <a:gd name="connsiteX141" fmla="*/ 484585 w 503968"/>
              <a:gd name="connsiteY141" fmla="*/ 411222 h 583774"/>
              <a:gd name="connsiteX142" fmla="*/ 484585 w 503968"/>
              <a:gd name="connsiteY142" fmla="*/ 414447 h 583774"/>
              <a:gd name="connsiteX143" fmla="*/ 486200 w 503968"/>
              <a:gd name="connsiteY143" fmla="*/ 417673 h 583774"/>
              <a:gd name="connsiteX144" fmla="*/ 486200 w 503968"/>
              <a:gd name="connsiteY144" fmla="*/ 419285 h 583774"/>
              <a:gd name="connsiteX145" fmla="*/ 486200 w 503968"/>
              <a:gd name="connsiteY145" fmla="*/ 422511 h 583774"/>
              <a:gd name="connsiteX146" fmla="*/ 486200 w 503968"/>
              <a:gd name="connsiteY146" fmla="*/ 425736 h 583774"/>
              <a:gd name="connsiteX147" fmla="*/ 486200 w 503968"/>
              <a:gd name="connsiteY147" fmla="*/ 428961 h 583774"/>
              <a:gd name="connsiteX148" fmla="*/ 484585 w 503968"/>
              <a:gd name="connsiteY148" fmla="*/ 430574 h 583774"/>
              <a:gd name="connsiteX149" fmla="*/ 482969 w 503968"/>
              <a:gd name="connsiteY149" fmla="*/ 433799 h 583774"/>
              <a:gd name="connsiteX150" fmla="*/ 481354 w 503968"/>
              <a:gd name="connsiteY150" fmla="*/ 435412 h 583774"/>
              <a:gd name="connsiteX151" fmla="*/ 479739 w 503968"/>
              <a:gd name="connsiteY151" fmla="*/ 438637 h 583774"/>
              <a:gd name="connsiteX152" fmla="*/ 478123 w 503968"/>
              <a:gd name="connsiteY152" fmla="*/ 440250 h 583774"/>
              <a:gd name="connsiteX153" fmla="*/ 476508 w 503968"/>
              <a:gd name="connsiteY153" fmla="*/ 443475 h 583774"/>
              <a:gd name="connsiteX154" fmla="*/ 476508 w 503968"/>
              <a:gd name="connsiteY154" fmla="*/ 449925 h 583774"/>
              <a:gd name="connsiteX155" fmla="*/ 478123 w 503968"/>
              <a:gd name="connsiteY155" fmla="*/ 457989 h 583774"/>
              <a:gd name="connsiteX156" fmla="*/ 478123 w 503968"/>
              <a:gd name="connsiteY156" fmla="*/ 464439 h 583774"/>
              <a:gd name="connsiteX157" fmla="*/ 478123 w 503968"/>
              <a:gd name="connsiteY157" fmla="*/ 470890 h 583774"/>
              <a:gd name="connsiteX158" fmla="*/ 474893 w 503968"/>
              <a:gd name="connsiteY158" fmla="*/ 474115 h 583774"/>
              <a:gd name="connsiteX159" fmla="*/ 473278 w 503968"/>
              <a:gd name="connsiteY159" fmla="*/ 475728 h 583774"/>
              <a:gd name="connsiteX160" fmla="*/ 470047 w 503968"/>
              <a:gd name="connsiteY160" fmla="*/ 478953 h 583774"/>
              <a:gd name="connsiteX161" fmla="*/ 466817 w 503968"/>
              <a:gd name="connsiteY161" fmla="*/ 480565 h 583774"/>
              <a:gd name="connsiteX162" fmla="*/ 463586 w 503968"/>
              <a:gd name="connsiteY162" fmla="*/ 483791 h 583774"/>
              <a:gd name="connsiteX163" fmla="*/ 458740 w 503968"/>
              <a:gd name="connsiteY163" fmla="*/ 483791 h 583774"/>
              <a:gd name="connsiteX164" fmla="*/ 455510 w 503968"/>
              <a:gd name="connsiteY164" fmla="*/ 485403 h 583774"/>
              <a:gd name="connsiteX165" fmla="*/ 452279 w 503968"/>
              <a:gd name="connsiteY165" fmla="*/ 485403 h 583774"/>
              <a:gd name="connsiteX166" fmla="*/ 445818 w 503968"/>
              <a:gd name="connsiteY166" fmla="*/ 485403 h 583774"/>
              <a:gd name="connsiteX167" fmla="*/ 440972 w 503968"/>
              <a:gd name="connsiteY167" fmla="*/ 485403 h 583774"/>
              <a:gd name="connsiteX168" fmla="*/ 434511 w 503968"/>
              <a:gd name="connsiteY168" fmla="*/ 483791 h 583774"/>
              <a:gd name="connsiteX169" fmla="*/ 437741 w 503968"/>
              <a:gd name="connsiteY169" fmla="*/ 483791 h 583774"/>
              <a:gd name="connsiteX170" fmla="*/ 432896 w 503968"/>
              <a:gd name="connsiteY170" fmla="*/ 482178 h 583774"/>
              <a:gd name="connsiteX171" fmla="*/ 428050 w 503968"/>
              <a:gd name="connsiteY171" fmla="*/ 482178 h 583774"/>
              <a:gd name="connsiteX172" fmla="*/ 423204 w 503968"/>
              <a:gd name="connsiteY172" fmla="*/ 482178 h 583774"/>
              <a:gd name="connsiteX173" fmla="*/ 418358 w 503968"/>
              <a:gd name="connsiteY173" fmla="*/ 480565 h 583774"/>
              <a:gd name="connsiteX174" fmla="*/ 416743 w 503968"/>
              <a:gd name="connsiteY174" fmla="*/ 480565 h 583774"/>
              <a:gd name="connsiteX175" fmla="*/ 411897 w 503968"/>
              <a:gd name="connsiteY175" fmla="*/ 482178 h 583774"/>
              <a:gd name="connsiteX176" fmla="*/ 407051 w 503968"/>
              <a:gd name="connsiteY176" fmla="*/ 482178 h 583774"/>
              <a:gd name="connsiteX177" fmla="*/ 402205 w 503968"/>
              <a:gd name="connsiteY177" fmla="*/ 482178 h 583774"/>
              <a:gd name="connsiteX178" fmla="*/ 398975 w 503968"/>
              <a:gd name="connsiteY178" fmla="*/ 483791 h 583774"/>
              <a:gd name="connsiteX179" fmla="*/ 395744 w 503968"/>
              <a:gd name="connsiteY179" fmla="*/ 485403 h 583774"/>
              <a:gd name="connsiteX180" fmla="*/ 392514 w 503968"/>
              <a:gd name="connsiteY180" fmla="*/ 487016 h 583774"/>
              <a:gd name="connsiteX181" fmla="*/ 390898 w 503968"/>
              <a:gd name="connsiteY181" fmla="*/ 488629 h 583774"/>
              <a:gd name="connsiteX182" fmla="*/ 389283 w 503968"/>
              <a:gd name="connsiteY182" fmla="*/ 491854 h 583774"/>
              <a:gd name="connsiteX183" fmla="*/ 387668 w 503968"/>
              <a:gd name="connsiteY183" fmla="*/ 495079 h 583774"/>
              <a:gd name="connsiteX184" fmla="*/ 386052 w 503968"/>
              <a:gd name="connsiteY184" fmla="*/ 499917 h 583774"/>
              <a:gd name="connsiteX185" fmla="*/ 384437 w 503968"/>
              <a:gd name="connsiteY185" fmla="*/ 516043 h 583774"/>
              <a:gd name="connsiteX186" fmla="*/ 382822 w 503968"/>
              <a:gd name="connsiteY186" fmla="*/ 548296 h 583774"/>
              <a:gd name="connsiteX187" fmla="*/ 382822 w 503968"/>
              <a:gd name="connsiteY187" fmla="*/ 564422 h 583774"/>
              <a:gd name="connsiteX188" fmla="*/ 382822 w 503968"/>
              <a:gd name="connsiteY188" fmla="*/ 578936 h 583774"/>
              <a:gd name="connsiteX189" fmla="*/ 381207 w 503968"/>
              <a:gd name="connsiteY189" fmla="*/ 583774 h 583774"/>
              <a:gd name="connsiteX190" fmla="*/ 130838 w 503968"/>
              <a:gd name="connsiteY190" fmla="*/ 583774 h 583774"/>
              <a:gd name="connsiteX191" fmla="*/ 129223 w 503968"/>
              <a:gd name="connsiteY191" fmla="*/ 537008 h 583774"/>
              <a:gd name="connsiteX192" fmla="*/ 129223 w 503968"/>
              <a:gd name="connsiteY192" fmla="*/ 522494 h 583774"/>
              <a:gd name="connsiteX193" fmla="*/ 58150 w 503968"/>
              <a:gd name="connsiteY193" fmla="*/ 370906 h 583774"/>
              <a:gd name="connsiteX194" fmla="*/ 14538 w 503968"/>
              <a:gd name="connsiteY194" fmla="*/ 299950 h 583774"/>
              <a:gd name="connsiteX195" fmla="*/ 9692 w 503968"/>
              <a:gd name="connsiteY195" fmla="*/ 283824 h 583774"/>
              <a:gd name="connsiteX196" fmla="*/ 4846 w 503968"/>
              <a:gd name="connsiteY196" fmla="*/ 266085 h 583774"/>
              <a:gd name="connsiteX197" fmla="*/ 1615 w 503968"/>
              <a:gd name="connsiteY197" fmla="*/ 248346 h 583774"/>
              <a:gd name="connsiteX198" fmla="*/ 0 w 503968"/>
              <a:gd name="connsiteY198" fmla="*/ 232220 h 583774"/>
              <a:gd name="connsiteX199" fmla="*/ 0 w 503968"/>
              <a:gd name="connsiteY199" fmla="*/ 214481 h 583774"/>
              <a:gd name="connsiteX200" fmla="*/ 0 w 503968"/>
              <a:gd name="connsiteY200" fmla="*/ 196742 h 583774"/>
              <a:gd name="connsiteX201" fmla="*/ 3231 w 503968"/>
              <a:gd name="connsiteY201" fmla="*/ 179003 h 583774"/>
              <a:gd name="connsiteX202" fmla="*/ 4846 w 503968"/>
              <a:gd name="connsiteY202" fmla="*/ 170939 h 583774"/>
              <a:gd name="connsiteX203" fmla="*/ 6461 w 503968"/>
              <a:gd name="connsiteY203" fmla="*/ 161264 h 583774"/>
              <a:gd name="connsiteX204" fmla="*/ 9692 w 503968"/>
              <a:gd name="connsiteY204" fmla="*/ 153200 h 583774"/>
              <a:gd name="connsiteX205" fmla="*/ 12922 w 503968"/>
              <a:gd name="connsiteY205" fmla="*/ 145137 h 583774"/>
              <a:gd name="connsiteX206" fmla="*/ 16153 w 503968"/>
              <a:gd name="connsiteY206" fmla="*/ 137074 h 583774"/>
              <a:gd name="connsiteX207" fmla="*/ 19383 w 503968"/>
              <a:gd name="connsiteY207" fmla="*/ 129011 h 583774"/>
              <a:gd name="connsiteX208" fmla="*/ 24229 w 503968"/>
              <a:gd name="connsiteY208" fmla="*/ 120948 h 583774"/>
              <a:gd name="connsiteX209" fmla="*/ 27460 w 503968"/>
              <a:gd name="connsiteY209" fmla="*/ 112885 h 583774"/>
              <a:gd name="connsiteX210" fmla="*/ 32306 w 503968"/>
              <a:gd name="connsiteY210" fmla="*/ 104821 h 583774"/>
              <a:gd name="connsiteX211" fmla="*/ 37151 w 503968"/>
              <a:gd name="connsiteY211" fmla="*/ 96758 h 583774"/>
              <a:gd name="connsiteX212" fmla="*/ 43613 w 503968"/>
              <a:gd name="connsiteY212" fmla="*/ 90308 h 583774"/>
              <a:gd name="connsiteX213" fmla="*/ 48458 w 503968"/>
              <a:gd name="connsiteY213" fmla="*/ 83857 h 583774"/>
              <a:gd name="connsiteX214" fmla="*/ 54920 w 503968"/>
              <a:gd name="connsiteY214" fmla="*/ 75794 h 583774"/>
              <a:gd name="connsiteX215" fmla="*/ 61381 w 503968"/>
              <a:gd name="connsiteY215" fmla="*/ 70956 h 583774"/>
              <a:gd name="connsiteX216" fmla="*/ 66227 w 503968"/>
              <a:gd name="connsiteY216" fmla="*/ 64505 h 583774"/>
              <a:gd name="connsiteX217" fmla="*/ 74303 w 503968"/>
              <a:gd name="connsiteY217" fmla="*/ 58055 h 583774"/>
              <a:gd name="connsiteX218" fmla="*/ 80764 w 503968"/>
              <a:gd name="connsiteY218" fmla="*/ 53217 h 583774"/>
              <a:gd name="connsiteX219" fmla="*/ 88841 w 503968"/>
              <a:gd name="connsiteY219" fmla="*/ 46766 h 583774"/>
              <a:gd name="connsiteX220" fmla="*/ 96917 w 503968"/>
              <a:gd name="connsiteY220" fmla="*/ 41929 h 583774"/>
              <a:gd name="connsiteX221" fmla="*/ 104993 w 503968"/>
              <a:gd name="connsiteY221" fmla="*/ 37091 h 583774"/>
              <a:gd name="connsiteX222" fmla="*/ 113070 w 503968"/>
              <a:gd name="connsiteY222" fmla="*/ 32253 h 583774"/>
              <a:gd name="connsiteX223" fmla="*/ 121146 w 503968"/>
              <a:gd name="connsiteY223" fmla="*/ 29027 h 583774"/>
              <a:gd name="connsiteX224" fmla="*/ 129223 w 503968"/>
              <a:gd name="connsiteY224" fmla="*/ 24190 h 583774"/>
              <a:gd name="connsiteX225" fmla="*/ 138914 w 503968"/>
              <a:gd name="connsiteY225" fmla="*/ 20964 h 583774"/>
              <a:gd name="connsiteX226" fmla="*/ 146991 w 503968"/>
              <a:gd name="connsiteY226" fmla="*/ 17739 h 583774"/>
              <a:gd name="connsiteX227" fmla="*/ 156682 w 503968"/>
              <a:gd name="connsiteY227" fmla="*/ 14514 h 583774"/>
              <a:gd name="connsiteX228" fmla="*/ 166374 w 503968"/>
              <a:gd name="connsiteY228" fmla="*/ 12901 h 583774"/>
              <a:gd name="connsiteX229" fmla="*/ 176066 w 503968"/>
              <a:gd name="connsiteY229" fmla="*/ 9676 h 583774"/>
              <a:gd name="connsiteX230" fmla="*/ 184142 w 503968"/>
              <a:gd name="connsiteY230" fmla="*/ 8063 h 583774"/>
              <a:gd name="connsiteX231" fmla="*/ 193834 w 503968"/>
              <a:gd name="connsiteY231" fmla="*/ 6451 h 583774"/>
              <a:gd name="connsiteX232" fmla="*/ 203526 w 503968"/>
              <a:gd name="connsiteY232" fmla="*/ 4838 h 583774"/>
              <a:gd name="connsiteX233" fmla="*/ 213217 w 503968"/>
              <a:gd name="connsiteY233" fmla="*/ 3225 h 583774"/>
              <a:gd name="connsiteX234" fmla="*/ 221294 w 503968"/>
              <a:gd name="connsiteY234" fmla="*/ 1613 h 583774"/>
              <a:gd name="connsiteX235" fmla="*/ 230985 w 503968"/>
              <a:gd name="connsiteY235" fmla="*/ 1613 h 58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68" h="583774">
                <a:moveTo>
                  <a:pt x="339209" y="314464"/>
                </a:moveTo>
                <a:lnTo>
                  <a:pt x="285905" y="348329"/>
                </a:lnTo>
                <a:lnTo>
                  <a:pt x="306904" y="378969"/>
                </a:lnTo>
                <a:cubicBezTo>
                  <a:pt x="306904" y="380582"/>
                  <a:pt x="308519" y="382195"/>
                  <a:pt x="308519" y="383807"/>
                </a:cubicBezTo>
                <a:cubicBezTo>
                  <a:pt x="310134" y="383807"/>
                  <a:pt x="313365" y="390258"/>
                  <a:pt x="321441" y="391870"/>
                </a:cubicBezTo>
                <a:cubicBezTo>
                  <a:pt x="323056" y="391870"/>
                  <a:pt x="324672" y="391870"/>
                  <a:pt x="326287" y="391870"/>
                </a:cubicBezTo>
                <a:cubicBezTo>
                  <a:pt x="332748" y="391870"/>
                  <a:pt x="339209" y="390258"/>
                  <a:pt x="347286" y="385420"/>
                </a:cubicBezTo>
                <a:cubicBezTo>
                  <a:pt x="366669" y="372519"/>
                  <a:pt x="365054" y="358005"/>
                  <a:pt x="363438" y="353167"/>
                </a:cubicBezTo>
                <a:cubicBezTo>
                  <a:pt x="363438" y="351555"/>
                  <a:pt x="361823" y="349942"/>
                  <a:pt x="361823" y="348329"/>
                </a:cubicBezTo>
                <a:cubicBezTo>
                  <a:pt x="361823" y="348329"/>
                  <a:pt x="360208" y="346717"/>
                  <a:pt x="360208" y="345104"/>
                </a:cubicBezTo>
                <a:close/>
                <a:moveTo>
                  <a:pt x="251958" y="233717"/>
                </a:moveTo>
                <a:lnTo>
                  <a:pt x="290720" y="298235"/>
                </a:lnTo>
                <a:cubicBezTo>
                  <a:pt x="274569" y="282106"/>
                  <a:pt x="258418" y="265976"/>
                  <a:pt x="242267" y="248234"/>
                </a:cubicBezTo>
                <a:cubicBezTo>
                  <a:pt x="245497" y="246621"/>
                  <a:pt x="250343" y="243395"/>
                  <a:pt x="251958" y="233717"/>
                </a:cubicBezTo>
                <a:close/>
                <a:moveTo>
                  <a:pt x="140530" y="180615"/>
                </a:moveTo>
                <a:lnTo>
                  <a:pt x="82379" y="193516"/>
                </a:lnTo>
                <a:lnTo>
                  <a:pt x="88841" y="217706"/>
                </a:lnTo>
                <a:lnTo>
                  <a:pt x="145375" y="204805"/>
                </a:lnTo>
                <a:close/>
                <a:moveTo>
                  <a:pt x="234177" y="164535"/>
                </a:moveTo>
                <a:cubicBezTo>
                  <a:pt x="253524" y="164535"/>
                  <a:pt x="271259" y="174210"/>
                  <a:pt x="280932" y="190336"/>
                </a:cubicBezTo>
                <a:cubicBezTo>
                  <a:pt x="293830" y="209686"/>
                  <a:pt x="305116" y="270963"/>
                  <a:pt x="308340" y="295151"/>
                </a:cubicBezTo>
                <a:lnTo>
                  <a:pt x="245463" y="188723"/>
                </a:lnTo>
                <a:cubicBezTo>
                  <a:pt x="243851" y="187111"/>
                  <a:pt x="242238" y="185498"/>
                  <a:pt x="240626" y="185498"/>
                </a:cubicBezTo>
                <a:cubicBezTo>
                  <a:pt x="239014" y="185498"/>
                  <a:pt x="235789" y="185498"/>
                  <a:pt x="234177" y="185498"/>
                </a:cubicBezTo>
                <a:cubicBezTo>
                  <a:pt x="230953" y="188723"/>
                  <a:pt x="229341" y="193561"/>
                  <a:pt x="230953" y="196786"/>
                </a:cubicBezTo>
                <a:cubicBezTo>
                  <a:pt x="232565" y="201624"/>
                  <a:pt x="234177" y="206461"/>
                  <a:pt x="234177" y="212911"/>
                </a:cubicBezTo>
                <a:cubicBezTo>
                  <a:pt x="235789" y="219362"/>
                  <a:pt x="237402" y="225812"/>
                  <a:pt x="237402" y="230649"/>
                </a:cubicBezTo>
                <a:cubicBezTo>
                  <a:pt x="237402" y="232262"/>
                  <a:pt x="235789" y="232262"/>
                  <a:pt x="235789" y="232262"/>
                </a:cubicBezTo>
                <a:cubicBezTo>
                  <a:pt x="235789" y="232262"/>
                  <a:pt x="230953" y="232262"/>
                  <a:pt x="219667" y="224199"/>
                </a:cubicBezTo>
                <a:lnTo>
                  <a:pt x="218055" y="222587"/>
                </a:lnTo>
                <a:cubicBezTo>
                  <a:pt x="216443" y="220974"/>
                  <a:pt x="213218" y="220974"/>
                  <a:pt x="209994" y="222587"/>
                </a:cubicBezTo>
                <a:cubicBezTo>
                  <a:pt x="206769" y="224199"/>
                  <a:pt x="206769" y="227424"/>
                  <a:pt x="206769" y="229037"/>
                </a:cubicBezTo>
                <a:cubicBezTo>
                  <a:pt x="206769" y="230649"/>
                  <a:pt x="206769" y="233874"/>
                  <a:pt x="208381" y="237099"/>
                </a:cubicBezTo>
                <a:cubicBezTo>
                  <a:pt x="232565" y="264513"/>
                  <a:pt x="258361" y="291926"/>
                  <a:pt x="282544" y="316114"/>
                </a:cubicBezTo>
                <a:lnTo>
                  <a:pt x="280932" y="316114"/>
                </a:lnTo>
                <a:cubicBezTo>
                  <a:pt x="251912" y="299989"/>
                  <a:pt x="200320" y="269350"/>
                  <a:pt x="189035" y="250000"/>
                </a:cubicBezTo>
                <a:cubicBezTo>
                  <a:pt x="180973" y="238712"/>
                  <a:pt x="177749" y="224199"/>
                  <a:pt x="180973" y="209686"/>
                </a:cubicBezTo>
                <a:cubicBezTo>
                  <a:pt x="184198" y="195173"/>
                  <a:pt x="192259" y="182273"/>
                  <a:pt x="205157" y="174210"/>
                </a:cubicBezTo>
                <a:cubicBezTo>
                  <a:pt x="213218" y="167760"/>
                  <a:pt x="224504" y="164535"/>
                  <a:pt x="234177" y="164535"/>
                </a:cubicBezTo>
                <a:close/>
                <a:moveTo>
                  <a:pt x="234216" y="146750"/>
                </a:moveTo>
                <a:cubicBezTo>
                  <a:pt x="219678" y="146750"/>
                  <a:pt x="206756" y="149975"/>
                  <a:pt x="193834" y="158038"/>
                </a:cubicBezTo>
                <a:cubicBezTo>
                  <a:pt x="159913" y="180615"/>
                  <a:pt x="150221" y="225769"/>
                  <a:pt x="172835" y="261247"/>
                </a:cubicBezTo>
                <a:cubicBezTo>
                  <a:pt x="192219" y="290274"/>
                  <a:pt x="276213" y="335428"/>
                  <a:pt x="279444" y="337041"/>
                </a:cubicBezTo>
                <a:lnTo>
                  <a:pt x="282674" y="338654"/>
                </a:lnTo>
                <a:lnTo>
                  <a:pt x="327902" y="308013"/>
                </a:lnTo>
                <a:lnTo>
                  <a:pt x="327902" y="304788"/>
                </a:lnTo>
                <a:cubicBezTo>
                  <a:pt x="326287" y="295112"/>
                  <a:pt x="314980" y="209643"/>
                  <a:pt x="297212" y="180615"/>
                </a:cubicBezTo>
                <a:cubicBezTo>
                  <a:pt x="282674" y="159651"/>
                  <a:pt x="260060" y="146750"/>
                  <a:pt x="234216" y="146750"/>
                </a:cubicBezTo>
                <a:close/>
                <a:moveTo>
                  <a:pt x="106609" y="116110"/>
                </a:moveTo>
                <a:lnTo>
                  <a:pt x="95302" y="138687"/>
                </a:lnTo>
                <a:lnTo>
                  <a:pt x="140530" y="164489"/>
                </a:lnTo>
                <a:lnTo>
                  <a:pt x="151837" y="141912"/>
                </a:lnTo>
                <a:close/>
                <a:moveTo>
                  <a:pt x="251984" y="74181"/>
                </a:moveTo>
                <a:lnTo>
                  <a:pt x="221294" y="116110"/>
                </a:lnTo>
                <a:lnTo>
                  <a:pt x="240677" y="130624"/>
                </a:lnTo>
                <a:lnTo>
                  <a:pt x="271367" y="88695"/>
                </a:lnTo>
                <a:close/>
                <a:moveTo>
                  <a:pt x="179296" y="66118"/>
                </a:moveTo>
                <a:lnTo>
                  <a:pt x="155067" y="77407"/>
                </a:lnTo>
                <a:lnTo>
                  <a:pt x="176066" y="124173"/>
                </a:lnTo>
                <a:lnTo>
                  <a:pt x="198680" y="114497"/>
                </a:lnTo>
                <a:close/>
                <a:moveTo>
                  <a:pt x="239062" y="0"/>
                </a:moveTo>
                <a:lnTo>
                  <a:pt x="248753" y="0"/>
                </a:lnTo>
                <a:lnTo>
                  <a:pt x="258445" y="0"/>
                </a:lnTo>
                <a:lnTo>
                  <a:pt x="266522" y="0"/>
                </a:lnTo>
                <a:lnTo>
                  <a:pt x="276213" y="0"/>
                </a:lnTo>
                <a:lnTo>
                  <a:pt x="284290" y="1613"/>
                </a:lnTo>
                <a:lnTo>
                  <a:pt x="293981" y="1613"/>
                </a:lnTo>
                <a:lnTo>
                  <a:pt x="302058" y="3225"/>
                </a:lnTo>
                <a:lnTo>
                  <a:pt x="311749" y="4838"/>
                </a:lnTo>
                <a:lnTo>
                  <a:pt x="319826" y="6451"/>
                </a:lnTo>
                <a:lnTo>
                  <a:pt x="329518" y="8063"/>
                </a:lnTo>
                <a:lnTo>
                  <a:pt x="337594" y="11289"/>
                </a:lnTo>
                <a:lnTo>
                  <a:pt x="347286" y="12901"/>
                </a:lnTo>
                <a:lnTo>
                  <a:pt x="355362" y="16126"/>
                </a:lnTo>
                <a:lnTo>
                  <a:pt x="361823" y="17739"/>
                </a:lnTo>
                <a:lnTo>
                  <a:pt x="369900" y="20964"/>
                </a:lnTo>
                <a:lnTo>
                  <a:pt x="376361" y="24190"/>
                </a:lnTo>
                <a:lnTo>
                  <a:pt x="384437" y="27415"/>
                </a:lnTo>
                <a:lnTo>
                  <a:pt x="390898" y="30640"/>
                </a:lnTo>
                <a:lnTo>
                  <a:pt x="397359" y="33865"/>
                </a:lnTo>
                <a:lnTo>
                  <a:pt x="403821" y="37091"/>
                </a:lnTo>
                <a:lnTo>
                  <a:pt x="410282" y="41929"/>
                </a:lnTo>
                <a:lnTo>
                  <a:pt x="415127" y="46766"/>
                </a:lnTo>
                <a:lnTo>
                  <a:pt x="421589" y="49992"/>
                </a:lnTo>
                <a:lnTo>
                  <a:pt x="410282" y="54830"/>
                </a:lnTo>
                <a:lnTo>
                  <a:pt x="415127" y="59668"/>
                </a:lnTo>
                <a:lnTo>
                  <a:pt x="421589" y="64505"/>
                </a:lnTo>
                <a:lnTo>
                  <a:pt x="426434" y="70956"/>
                </a:lnTo>
                <a:lnTo>
                  <a:pt x="431280" y="75794"/>
                </a:lnTo>
                <a:lnTo>
                  <a:pt x="436126" y="82244"/>
                </a:lnTo>
                <a:lnTo>
                  <a:pt x="440972" y="88695"/>
                </a:lnTo>
                <a:lnTo>
                  <a:pt x="447433" y="96758"/>
                </a:lnTo>
                <a:lnTo>
                  <a:pt x="452279" y="104821"/>
                </a:lnTo>
                <a:lnTo>
                  <a:pt x="457125" y="112885"/>
                </a:lnTo>
                <a:lnTo>
                  <a:pt x="442587" y="120948"/>
                </a:lnTo>
                <a:lnTo>
                  <a:pt x="447433" y="129011"/>
                </a:lnTo>
                <a:lnTo>
                  <a:pt x="452279" y="137074"/>
                </a:lnTo>
                <a:lnTo>
                  <a:pt x="455510" y="146750"/>
                </a:lnTo>
                <a:lnTo>
                  <a:pt x="460355" y="154813"/>
                </a:lnTo>
                <a:lnTo>
                  <a:pt x="463586" y="164489"/>
                </a:lnTo>
                <a:lnTo>
                  <a:pt x="466817" y="174165"/>
                </a:lnTo>
                <a:lnTo>
                  <a:pt x="470047" y="183841"/>
                </a:lnTo>
                <a:lnTo>
                  <a:pt x="473278" y="191904"/>
                </a:lnTo>
                <a:lnTo>
                  <a:pt x="474893" y="201579"/>
                </a:lnTo>
                <a:lnTo>
                  <a:pt x="478123" y="211255"/>
                </a:lnTo>
                <a:lnTo>
                  <a:pt x="479739" y="220931"/>
                </a:lnTo>
                <a:lnTo>
                  <a:pt x="478123" y="225769"/>
                </a:lnTo>
                <a:lnTo>
                  <a:pt x="476508" y="230607"/>
                </a:lnTo>
                <a:lnTo>
                  <a:pt x="474893" y="235445"/>
                </a:lnTo>
                <a:lnTo>
                  <a:pt x="473278" y="240283"/>
                </a:lnTo>
                <a:lnTo>
                  <a:pt x="476508" y="249959"/>
                </a:lnTo>
                <a:lnTo>
                  <a:pt x="479739" y="261247"/>
                </a:lnTo>
                <a:lnTo>
                  <a:pt x="482969" y="270923"/>
                </a:lnTo>
                <a:lnTo>
                  <a:pt x="487815" y="282211"/>
                </a:lnTo>
                <a:lnTo>
                  <a:pt x="491046" y="291887"/>
                </a:lnTo>
                <a:lnTo>
                  <a:pt x="495892" y="303176"/>
                </a:lnTo>
                <a:lnTo>
                  <a:pt x="499122" y="314464"/>
                </a:lnTo>
                <a:lnTo>
                  <a:pt x="503968" y="327365"/>
                </a:lnTo>
                <a:lnTo>
                  <a:pt x="503968" y="328978"/>
                </a:lnTo>
                <a:lnTo>
                  <a:pt x="502353" y="332203"/>
                </a:lnTo>
                <a:lnTo>
                  <a:pt x="500737" y="335428"/>
                </a:lnTo>
                <a:lnTo>
                  <a:pt x="499122" y="337041"/>
                </a:lnTo>
                <a:lnTo>
                  <a:pt x="495892" y="340266"/>
                </a:lnTo>
                <a:lnTo>
                  <a:pt x="492661" y="341879"/>
                </a:lnTo>
                <a:lnTo>
                  <a:pt x="487815" y="343491"/>
                </a:lnTo>
                <a:lnTo>
                  <a:pt x="482969" y="346717"/>
                </a:lnTo>
                <a:lnTo>
                  <a:pt x="482969" y="354780"/>
                </a:lnTo>
                <a:lnTo>
                  <a:pt x="484585" y="362843"/>
                </a:lnTo>
                <a:lnTo>
                  <a:pt x="486200" y="372519"/>
                </a:lnTo>
                <a:lnTo>
                  <a:pt x="489430" y="382195"/>
                </a:lnTo>
                <a:lnTo>
                  <a:pt x="489430" y="385420"/>
                </a:lnTo>
                <a:lnTo>
                  <a:pt x="489430" y="388645"/>
                </a:lnTo>
                <a:lnTo>
                  <a:pt x="487815" y="390258"/>
                </a:lnTo>
                <a:lnTo>
                  <a:pt x="486200" y="393483"/>
                </a:lnTo>
                <a:lnTo>
                  <a:pt x="482969" y="395096"/>
                </a:lnTo>
                <a:lnTo>
                  <a:pt x="479739" y="398321"/>
                </a:lnTo>
                <a:lnTo>
                  <a:pt x="476508" y="399934"/>
                </a:lnTo>
                <a:lnTo>
                  <a:pt x="473278" y="401546"/>
                </a:lnTo>
                <a:lnTo>
                  <a:pt x="476508" y="403159"/>
                </a:lnTo>
                <a:lnTo>
                  <a:pt x="479739" y="406384"/>
                </a:lnTo>
                <a:lnTo>
                  <a:pt x="481354" y="407997"/>
                </a:lnTo>
                <a:lnTo>
                  <a:pt x="484585" y="411222"/>
                </a:lnTo>
                <a:lnTo>
                  <a:pt x="484585" y="414447"/>
                </a:lnTo>
                <a:lnTo>
                  <a:pt x="486200" y="417673"/>
                </a:lnTo>
                <a:lnTo>
                  <a:pt x="486200" y="419285"/>
                </a:lnTo>
                <a:lnTo>
                  <a:pt x="486200" y="422511"/>
                </a:lnTo>
                <a:lnTo>
                  <a:pt x="486200" y="425736"/>
                </a:lnTo>
                <a:lnTo>
                  <a:pt x="486200" y="428961"/>
                </a:lnTo>
                <a:lnTo>
                  <a:pt x="484585" y="430574"/>
                </a:lnTo>
                <a:lnTo>
                  <a:pt x="482969" y="433799"/>
                </a:lnTo>
                <a:lnTo>
                  <a:pt x="481354" y="435412"/>
                </a:lnTo>
                <a:lnTo>
                  <a:pt x="479739" y="438637"/>
                </a:lnTo>
                <a:lnTo>
                  <a:pt x="478123" y="440250"/>
                </a:lnTo>
                <a:lnTo>
                  <a:pt x="476508" y="443475"/>
                </a:lnTo>
                <a:lnTo>
                  <a:pt x="476508" y="449925"/>
                </a:lnTo>
                <a:lnTo>
                  <a:pt x="478123" y="457989"/>
                </a:lnTo>
                <a:lnTo>
                  <a:pt x="478123" y="464439"/>
                </a:lnTo>
                <a:lnTo>
                  <a:pt x="478123" y="470890"/>
                </a:lnTo>
                <a:lnTo>
                  <a:pt x="474893" y="474115"/>
                </a:lnTo>
                <a:lnTo>
                  <a:pt x="473278" y="475728"/>
                </a:lnTo>
                <a:lnTo>
                  <a:pt x="470047" y="478953"/>
                </a:lnTo>
                <a:lnTo>
                  <a:pt x="466817" y="480565"/>
                </a:lnTo>
                <a:lnTo>
                  <a:pt x="463586" y="483791"/>
                </a:lnTo>
                <a:lnTo>
                  <a:pt x="458740" y="483791"/>
                </a:lnTo>
                <a:lnTo>
                  <a:pt x="455510" y="485403"/>
                </a:lnTo>
                <a:lnTo>
                  <a:pt x="452279" y="485403"/>
                </a:lnTo>
                <a:lnTo>
                  <a:pt x="445818" y="485403"/>
                </a:lnTo>
                <a:lnTo>
                  <a:pt x="440972" y="485403"/>
                </a:lnTo>
                <a:lnTo>
                  <a:pt x="434511" y="483791"/>
                </a:lnTo>
                <a:lnTo>
                  <a:pt x="437741" y="483791"/>
                </a:lnTo>
                <a:lnTo>
                  <a:pt x="432896" y="482178"/>
                </a:lnTo>
                <a:lnTo>
                  <a:pt x="428050" y="482178"/>
                </a:lnTo>
                <a:lnTo>
                  <a:pt x="423204" y="482178"/>
                </a:lnTo>
                <a:lnTo>
                  <a:pt x="418358" y="480565"/>
                </a:lnTo>
                <a:lnTo>
                  <a:pt x="416743" y="480565"/>
                </a:lnTo>
                <a:lnTo>
                  <a:pt x="411897" y="482178"/>
                </a:lnTo>
                <a:lnTo>
                  <a:pt x="407051" y="482178"/>
                </a:lnTo>
                <a:lnTo>
                  <a:pt x="402205" y="482178"/>
                </a:lnTo>
                <a:lnTo>
                  <a:pt x="398975" y="483791"/>
                </a:lnTo>
                <a:lnTo>
                  <a:pt x="395744" y="485403"/>
                </a:lnTo>
                <a:lnTo>
                  <a:pt x="392514" y="487016"/>
                </a:lnTo>
                <a:lnTo>
                  <a:pt x="390898" y="488629"/>
                </a:lnTo>
                <a:lnTo>
                  <a:pt x="389283" y="491854"/>
                </a:lnTo>
                <a:lnTo>
                  <a:pt x="387668" y="495079"/>
                </a:lnTo>
                <a:lnTo>
                  <a:pt x="386052" y="499917"/>
                </a:lnTo>
                <a:lnTo>
                  <a:pt x="384437" y="516043"/>
                </a:lnTo>
                <a:lnTo>
                  <a:pt x="382822" y="548296"/>
                </a:lnTo>
                <a:lnTo>
                  <a:pt x="382822" y="564422"/>
                </a:lnTo>
                <a:lnTo>
                  <a:pt x="382822" y="578936"/>
                </a:lnTo>
                <a:lnTo>
                  <a:pt x="381207" y="583774"/>
                </a:lnTo>
                <a:lnTo>
                  <a:pt x="130838" y="583774"/>
                </a:lnTo>
                <a:lnTo>
                  <a:pt x="129223" y="537008"/>
                </a:lnTo>
                <a:lnTo>
                  <a:pt x="129223" y="522494"/>
                </a:lnTo>
                <a:cubicBezTo>
                  <a:pt x="129223" y="522494"/>
                  <a:pt x="132453" y="446700"/>
                  <a:pt x="58150" y="370906"/>
                </a:cubicBezTo>
                <a:lnTo>
                  <a:pt x="14538" y="299950"/>
                </a:lnTo>
                <a:lnTo>
                  <a:pt x="9692" y="283824"/>
                </a:lnTo>
                <a:lnTo>
                  <a:pt x="4846" y="266085"/>
                </a:lnTo>
                <a:lnTo>
                  <a:pt x="1615" y="248346"/>
                </a:lnTo>
                <a:lnTo>
                  <a:pt x="0" y="232220"/>
                </a:lnTo>
                <a:lnTo>
                  <a:pt x="0" y="214481"/>
                </a:lnTo>
                <a:lnTo>
                  <a:pt x="0" y="196742"/>
                </a:lnTo>
                <a:lnTo>
                  <a:pt x="3231" y="179003"/>
                </a:lnTo>
                <a:lnTo>
                  <a:pt x="4846" y="170939"/>
                </a:lnTo>
                <a:lnTo>
                  <a:pt x="6461" y="161264"/>
                </a:lnTo>
                <a:lnTo>
                  <a:pt x="9692" y="153200"/>
                </a:lnTo>
                <a:lnTo>
                  <a:pt x="12922" y="145137"/>
                </a:lnTo>
                <a:lnTo>
                  <a:pt x="16153" y="137074"/>
                </a:lnTo>
                <a:lnTo>
                  <a:pt x="19383" y="129011"/>
                </a:lnTo>
                <a:lnTo>
                  <a:pt x="24229" y="120948"/>
                </a:lnTo>
                <a:lnTo>
                  <a:pt x="27460" y="112885"/>
                </a:lnTo>
                <a:lnTo>
                  <a:pt x="32306" y="104821"/>
                </a:lnTo>
                <a:lnTo>
                  <a:pt x="37151" y="96758"/>
                </a:lnTo>
                <a:lnTo>
                  <a:pt x="43613" y="90308"/>
                </a:lnTo>
                <a:lnTo>
                  <a:pt x="48458" y="83857"/>
                </a:lnTo>
                <a:lnTo>
                  <a:pt x="54920" y="75794"/>
                </a:lnTo>
                <a:lnTo>
                  <a:pt x="61381" y="70956"/>
                </a:lnTo>
                <a:lnTo>
                  <a:pt x="66227" y="64505"/>
                </a:lnTo>
                <a:lnTo>
                  <a:pt x="74303" y="58055"/>
                </a:lnTo>
                <a:lnTo>
                  <a:pt x="80764" y="53217"/>
                </a:lnTo>
                <a:lnTo>
                  <a:pt x="88841" y="46766"/>
                </a:lnTo>
                <a:lnTo>
                  <a:pt x="96917" y="41929"/>
                </a:lnTo>
                <a:lnTo>
                  <a:pt x="104993" y="37091"/>
                </a:lnTo>
                <a:lnTo>
                  <a:pt x="113070" y="32253"/>
                </a:lnTo>
                <a:lnTo>
                  <a:pt x="121146" y="29027"/>
                </a:lnTo>
                <a:lnTo>
                  <a:pt x="129223" y="24190"/>
                </a:lnTo>
                <a:lnTo>
                  <a:pt x="138914" y="20964"/>
                </a:lnTo>
                <a:lnTo>
                  <a:pt x="146991" y="17739"/>
                </a:lnTo>
                <a:lnTo>
                  <a:pt x="156682" y="14514"/>
                </a:lnTo>
                <a:lnTo>
                  <a:pt x="166374" y="12901"/>
                </a:lnTo>
                <a:lnTo>
                  <a:pt x="176066" y="9676"/>
                </a:lnTo>
                <a:lnTo>
                  <a:pt x="184142" y="8063"/>
                </a:lnTo>
                <a:lnTo>
                  <a:pt x="193834" y="6451"/>
                </a:lnTo>
                <a:lnTo>
                  <a:pt x="203526" y="4838"/>
                </a:lnTo>
                <a:lnTo>
                  <a:pt x="213217" y="3225"/>
                </a:lnTo>
                <a:lnTo>
                  <a:pt x="221294" y="1613"/>
                </a:lnTo>
                <a:lnTo>
                  <a:pt x="230985" y="1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990E2D27-F7D0-A349-8B20-9DBB0E9450E6}"/>
              </a:ext>
            </a:extLst>
          </p:cNvPr>
          <p:cNvSpPr/>
          <p:nvPr/>
        </p:nvSpPr>
        <p:spPr>
          <a:xfrm>
            <a:off x="2276496" y="5830580"/>
            <a:ext cx="4391004" cy="1034130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>
                <a:cs typeface="+mn-ea"/>
                <a:sym typeface="+mn-lt"/>
              </a:rPr>
              <a:t>参考文献</a:t>
            </a:r>
            <a:endParaRPr lang="en-US" altLang="zh-CN" sz="110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" altLang="zh-CN" sz="1100">
                <a:cs typeface="+mn-ea"/>
                <a:sym typeface="+mn-lt"/>
              </a:rPr>
              <a:t>Phrase Retrieval Learns Passage Retrieval, Too</a:t>
            </a:r>
            <a:r>
              <a:rPr lang="en-US" altLang="zh-CN" sz="1100">
                <a:cs typeface="+mn-ea"/>
                <a:sym typeface="+mn-lt"/>
              </a:rPr>
              <a:t>. EMNLP 2021</a:t>
            </a:r>
            <a:endParaRPr lang="en-US" altLang="zh-CN" sz="160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" altLang="zh-CN" sz="1100">
                <a:cs typeface="+mn-ea"/>
                <a:sym typeface="+mn-lt"/>
              </a:rPr>
              <a:t>Learning Dense Representations of Phrases at Scale. ACL 2021</a:t>
            </a:r>
            <a:endParaRPr lang="en" altLang="zh-CN" sz="1400">
              <a:cs typeface="+mn-ea"/>
              <a:sym typeface="+mn-lt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28E9CC0-E16B-1144-8B41-3F07F0986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2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54">
        <p159:morph option="byObject"/>
      </p:transition>
    </mc:Choice>
    <mc:Fallback xmlns="">
      <p:transition advTm="133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267D2FAA-F4A0-8842-8AF4-0AE294D58F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439"/>
            <a:ext cx="12192000" cy="51096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126C75-7665-4E77-80C3-0656FF50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问题回答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3C7950-EC19-4C52-978D-537C623E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28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梯形 23">
            <a:extLst>
              <a:ext uri="{FF2B5EF4-FFF2-40B4-BE49-F238E27FC236}">
                <a16:creationId xmlns:a16="http://schemas.microsoft.com/office/drawing/2014/main" id="{52204C54-09F8-4EF9-9196-956740BD58F2}"/>
              </a:ext>
            </a:extLst>
          </p:cNvPr>
          <p:cNvSpPr/>
          <p:nvPr/>
        </p:nvSpPr>
        <p:spPr>
          <a:xfrm>
            <a:off x="2276497" y="2591384"/>
            <a:ext cx="2741770" cy="811213"/>
          </a:xfrm>
          <a:prstGeom prst="trapezoid">
            <a:avLst>
              <a:gd name="adj" fmla="val 3674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483D9A-D454-4DE6-939B-03E068755035}"/>
              </a:ext>
            </a:extLst>
          </p:cNvPr>
          <p:cNvSpPr/>
          <p:nvPr/>
        </p:nvSpPr>
        <p:spPr>
          <a:xfrm rot="10800000" flipV="1">
            <a:off x="2001114" y="4885170"/>
            <a:ext cx="3295919" cy="396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cs typeface="+mn-ea"/>
                <a:sym typeface="+mn-lt"/>
              </a:rPr>
              <a:t>1</a:t>
            </a:r>
            <a:endParaRPr lang="zh-CN" altLang="en-US" sz="2400" b="1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C8C25-4933-4543-8223-D8B55848107E}"/>
              </a:ext>
            </a:extLst>
          </p:cNvPr>
          <p:cNvSpPr/>
          <p:nvPr/>
        </p:nvSpPr>
        <p:spPr>
          <a:xfrm rot="10800000" flipV="1">
            <a:off x="2276497" y="3399356"/>
            <a:ext cx="2741769" cy="439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cs typeface="+mn-ea"/>
                <a:sym typeface="+mn-lt"/>
              </a:rPr>
              <a:t>2</a:t>
            </a:r>
            <a:endParaRPr lang="zh-CN" altLang="en-US" sz="2000" b="1">
              <a:cs typeface="+mn-ea"/>
              <a:sym typeface="+mn-lt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6116297-CB35-4FB6-A367-C7E08D3D9E53}"/>
              </a:ext>
            </a:extLst>
          </p:cNvPr>
          <p:cNvSpPr/>
          <p:nvPr/>
        </p:nvSpPr>
        <p:spPr>
          <a:xfrm>
            <a:off x="1868035" y="5281704"/>
            <a:ext cx="3428999" cy="508118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B025F0-E5DA-4B5E-A918-A5D308FBF71D}"/>
              </a:ext>
            </a:extLst>
          </p:cNvPr>
          <p:cNvSpPr/>
          <p:nvPr/>
        </p:nvSpPr>
        <p:spPr>
          <a:xfrm rot="10800000" flipV="1">
            <a:off x="2568704" y="2197556"/>
            <a:ext cx="2160739" cy="4053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cs typeface="+mn-ea"/>
                <a:sym typeface="+mn-lt"/>
              </a:rPr>
              <a:t>3</a:t>
            </a:r>
            <a:endParaRPr lang="zh-CN" altLang="en-US" b="1">
              <a:cs typeface="+mn-ea"/>
              <a:sym typeface="+mn-lt"/>
            </a:endParaRPr>
          </a:p>
        </p:txBody>
      </p:sp>
      <p:sp>
        <p:nvSpPr>
          <p:cNvPr id="23" name="梯形 22">
            <a:extLst>
              <a:ext uri="{FF2B5EF4-FFF2-40B4-BE49-F238E27FC236}">
                <a16:creationId xmlns:a16="http://schemas.microsoft.com/office/drawing/2014/main" id="{E93D3952-B8B9-4FB4-A7D5-330F89622706}"/>
              </a:ext>
            </a:extLst>
          </p:cNvPr>
          <p:cNvSpPr/>
          <p:nvPr/>
        </p:nvSpPr>
        <p:spPr>
          <a:xfrm>
            <a:off x="1997733" y="3792877"/>
            <a:ext cx="3295919" cy="1092294"/>
          </a:xfrm>
          <a:prstGeom prst="trapezoid">
            <a:avLst>
              <a:gd name="adj" fmla="val 2538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2197C593-AEA1-4C2F-8AC0-2D7BEDC24CDA}"/>
              </a:ext>
            </a:extLst>
          </p:cNvPr>
          <p:cNvSpPr/>
          <p:nvPr/>
        </p:nvSpPr>
        <p:spPr>
          <a:xfrm>
            <a:off x="2568704" y="1461940"/>
            <a:ext cx="2160739" cy="736836"/>
          </a:xfrm>
          <a:prstGeom prst="trapezoi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light-bulb_62830">
            <a:extLst>
              <a:ext uri="{FF2B5EF4-FFF2-40B4-BE49-F238E27FC236}">
                <a16:creationId xmlns:a16="http://schemas.microsoft.com/office/drawing/2014/main" id="{B76B71E1-6AF0-4E26-8946-C6BFC25CF542}"/>
              </a:ext>
            </a:extLst>
          </p:cNvPr>
          <p:cNvSpPr>
            <a:spLocks noChangeAspect="1"/>
          </p:cNvSpPr>
          <p:nvPr/>
        </p:nvSpPr>
        <p:spPr bwMode="auto">
          <a:xfrm>
            <a:off x="3451008" y="2995186"/>
            <a:ext cx="396127" cy="396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have-an-idea_65779">
            <a:extLst>
              <a:ext uri="{FF2B5EF4-FFF2-40B4-BE49-F238E27FC236}">
                <a16:creationId xmlns:a16="http://schemas.microsoft.com/office/drawing/2014/main" id="{27C30E73-B5B4-4EEF-91F1-3E2FC02BCACD}"/>
              </a:ext>
            </a:extLst>
          </p:cNvPr>
          <p:cNvSpPr>
            <a:spLocks noChangeAspect="1"/>
          </p:cNvSpPr>
          <p:nvPr/>
        </p:nvSpPr>
        <p:spPr bwMode="auto">
          <a:xfrm>
            <a:off x="3469015" y="1870772"/>
            <a:ext cx="311781" cy="32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have-an-idea_65779">
            <a:extLst>
              <a:ext uri="{FF2B5EF4-FFF2-40B4-BE49-F238E27FC236}">
                <a16:creationId xmlns:a16="http://schemas.microsoft.com/office/drawing/2014/main" id="{FFBABB2C-8F2F-47C2-B897-46E9812F64D7}"/>
              </a:ext>
            </a:extLst>
          </p:cNvPr>
          <p:cNvSpPr>
            <a:spLocks noChangeAspect="1"/>
          </p:cNvSpPr>
          <p:nvPr/>
        </p:nvSpPr>
        <p:spPr bwMode="auto">
          <a:xfrm>
            <a:off x="6061302" y="4789344"/>
            <a:ext cx="484991" cy="50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light-bulb_62830">
            <a:extLst>
              <a:ext uri="{FF2B5EF4-FFF2-40B4-BE49-F238E27FC236}">
                <a16:creationId xmlns:a16="http://schemas.microsoft.com/office/drawing/2014/main" id="{70C03ED3-A69E-4690-9646-1A74C2273C6D}"/>
              </a:ext>
            </a:extLst>
          </p:cNvPr>
          <p:cNvSpPr>
            <a:spLocks noChangeAspect="1"/>
          </p:cNvSpPr>
          <p:nvPr/>
        </p:nvSpPr>
        <p:spPr bwMode="auto">
          <a:xfrm>
            <a:off x="6051716" y="3337865"/>
            <a:ext cx="504163" cy="504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EC8E20E5-9F34-40EF-8AE7-0E782E38835A}"/>
              </a:ext>
            </a:extLst>
          </p:cNvPr>
          <p:cNvSpPr/>
          <p:nvPr/>
        </p:nvSpPr>
        <p:spPr>
          <a:xfrm>
            <a:off x="6769099" y="4417457"/>
            <a:ext cx="4369163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提前将知识文档中所有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>
                <a:cs typeface="+mn-ea"/>
                <a:sym typeface="+mn-lt"/>
              </a:rPr>
              <a:t>转为向量</a:t>
            </a:r>
          </a:p>
        </p:txBody>
      </p:sp>
      <p:sp>
        <p:nvSpPr>
          <p:cNvPr id="30" name="矩形 2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18ACF4E4-0986-4FE3-A0C0-088DE98FB48A}"/>
              </a:ext>
            </a:extLst>
          </p:cNvPr>
          <p:cNvSpPr/>
          <p:nvPr/>
        </p:nvSpPr>
        <p:spPr>
          <a:xfrm>
            <a:off x="6769100" y="2965978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将输入的问题转为向量</a:t>
            </a:r>
          </a:p>
        </p:txBody>
      </p:sp>
      <p:sp>
        <p:nvSpPr>
          <p:cNvPr id="31" name="矩形 3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24F52F95-CD46-4DD8-8BA8-E6004768CE61}"/>
              </a:ext>
            </a:extLst>
          </p:cNvPr>
          <p:cNvSpPr/>
          <p:nvPr/>
        </p:nvSpPr>
        <p:spPr>
          <a:xfrm>
            <a:off x="6769100" y="1582296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寻找与问题向量最为接近的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>
                <a:cs typeface="+mn-ea"/>
                <a:sym typeface="+mn-lt"/>
              </a:rPr>
              <a:t>向量，输出该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>
                <a:cs typeface="+mn-ea"/>
                <a:sym typeface="+mn-lt"/>
              </a:rPr>
              <a:t>对应的答案</a:t>
            </a:r>
          </a:p>
        </p:txBody>
      </p:sp>
      <p:sp>
        <p:nvSpPr>
          <p:cNvPr id="20" name="having-an-idea_4316">
            <a:extLst>
              <a:ext uri="{FF2B5EF4-FFF2-40B4-BE49-F238E27FC236}">
                <a16:creationId xmlns:a16="http://schemas.microsoft.com/office/drawing/2014/main" id="{DBE8666F-C9AC-486E-BE64-8B5834E618E0}"/>
              </a:ext>
            </a:extLst>
          </p:cNvPr>
          <p:cNvSpPr>
            <a:spLocks noChangeAspect="1"/>
          </p:cNvSpPr>
          <p:nvPr/>
        </p:nvSpPr>
        <p:spPr bwMode="auto">
          <a:xfrm>
            <a:off x="6070708" y="1936183"/>
            <a:ext cx="466178" cy="540000"/>
          </a:xfrm>
          <a:custGeom>
            <a:avLst/>
            <a:gdLst>
              <a:gd name="connsiteX0" fmla="*/ 339209 w 503968"/>
              <a:gd name="connsiteY0" fmla="*/ 314464 h 583774"/>
              <a:gd name="connsiteX1" fmla="*/ 285905 w 503968"/>
              <a:gd name="connsiteY1" fmla="*/ 348329 h 583774"/>
              <a:gd name="connsiteX2" fmla="*/ 306904 w 503968"/>
              <a:gd name="connsiteY2" fmla="*/ 378969 h 583774"/>
              <a:gd name="connsiteX3" fmla="*/ 308519 w 503968"/>
              <a:gd name="connsiteY3" fmla="*/ 383807 h 583774"/>
              <a:gd name="connsiteX4" fmla="*/ 321441 w 503968"/>
              <a:gd name="connsiteY4" fmla="*/ 391870 h 583774"/>
              <a:gd name="connsiteX5" fmla="*/ 326287 w 503968"/>
              <a:gd name="connsiteY5" fmla="*/ 391870 h 583774"/>
              <a:gd name="connsiteX6" fmla="*/ 347286 w 503968"/>
              <a:gd name="connsiteY6" fmla="*/ 385420 h 583774"/>
              <a:gd name="connsiteX7" fmla="*/ 363438 w 503968"/>
              <a:gd name="connsiteY7" fmla="*/ 353167 h 583774"/>
              <a:gd name="connsiteX8" fmla="*/ 361823 w 503968"/>
              <a:gd name="connsiteY8" fmla="*/ 348329 h 583774"/>
              <a:gd name="connsiteX9" fmla="*/ 360208 w 503968"/>
              <a:gd name="connsiteY9" fmla="*/ 345104 h 583774"/>
              <a:gd name="connsiteX10" fmla="*/ 251958 w 503968"/>
              <a:gd name="connsiteY10" fmla="*/ 233717 h 583774"/>
              <a:gd name="connsiteX11" fmla="*/ 290720 w 503968"/>
              <a:gd name="connsiteY11" fmla="*/ 298235 h 583774"/>
              <a:gd name="connsiteX12" fmla="*/ 242267 w 503968"/>
              <a:gd name="connsiteY12" fmla="*/ 248234 h 583774"/>
              <a:gd name="connsiteX13" fmla="*/ 251958 w 503968"/>
              <a:gd name="connsiteY13" fmla="*/ 233717 h 583774"/>
              <a:gd name="connsiteX14" fmla="*/ 140530 w 503968"/>
              <a:gd name="connsiteY14" fmla="*/ 180615 h 583774"/>
              <a:gd name="connsiteX15" fmla="*/ 82379 w 503968"/>
              <a:gd name="connsiteY15" fmla="*/ 193516 h 583774"/>
              <a:gd name="connsiteX16" fmla="*/ 88841 w 503968"/>
              <a:gd name="connsiteY16" fmla="*/ 217706 h 583774"/>
              <a:gd name="connsiteX17" fmla="*/ 145375 w 503968"/>
              <a:gd name="connsiteY17" fmla="*/ 204805 h 583774"/>
              <a:gd name="connsiteX18" fmla="*/ 234177 w 503968"/>
              <a:gd name="connsiteY18" fmla="*/ 164535 h 583774"/>
              <a:gd name="connsiteX19" fmla="*/ 280932 w 503968"/>
              <a:gd name="connsiteY19" fmla="*/ 190336 h 583774"/>
              <a:gd name="connsiteX20" fmla="*/ 308340 w 503968"/>
              <a:gd name="connsiteY20" fmla="*/ 295151 h 583774"/>
              <a:gd name="connsiteX21" fmla="*/ 245463 w 503968"/>
              <a:gd name="connsiteY21" fmla="*/ 188723 h 583774"/>
              <a:gd name="connsiteX22" fmla="*/ 240626 w 503968"/>
              <a:gd name="connsiteY22" fmla="*/ 185498 h 583774"/>
              <a:gd name="connsiteX23" fmla="*/ 234177 w 503968"/>
              <a:gd name="connsiteY23" fmla="*/ 185498 h 583774"/>
              <a:gd name="connsiteX24" fmla="*/ 230953 w 503968"/>
              <a:gd name="connsiteY24" fmla="*/ 196786 h 583774"/>
              <a:gd name="connsiteX25" fmla="*/ 234177 w 503968"/>
              <a:gd name="connsiteY25" fmla="*/ 212911 h 583774"/>
              <a:gd name="connsiteX26" fmla="*/ 237402 w 503968"/>
              <a:gd name="connsiteY26" fmla="*/ 230649 h 583774"/>
              <a:gd name="connsiteX27" fmla="*/ 235789 w 503968"/>
              <a:gd name="connsiteY27" fmla="*/ 232262 h 583774"/>
              <a:gd name="connsiteX28" fmla="*/ 219667 w 503968"/>
              <a:gd name="connsiteY28" fmla="*/ 224199 h 583774"/>
              <a:gd name="connsiteX29" fmla="*/ 218055 w 503968"/>
              <a:gd name="connsiteY29" fmla="*/ 222587 h 583774"/>
              <a:gd name="connsiteX30" fmla="*/ 209994 w 503968"/>
              <a:gd name="connsiteY30" fmla="*/ 222587 h 583774"/>
              <a:gd name="connsiteX31" fmla="*/ 206769 w 503968"/>
              <a:gd name="connsiteY31" fmla="*/ 229037 h 583774"/>
              <a:gd name="connsiteX32" fmla="*/ 208381 w 503968"/>
              <a:gd name="connsiteY32" fmla="*/ 237099 h 583774"/>
              <a:gd name="connsiteX33" fmla="*/ 282544 w 503968"/>
              <a:gd name="connsiteY33" fmla="*/ 316114 h 583774"/>
              <a:gd name="connsiteX34" fmla="*/ 280932 w 503968"/>
              <a:gd name="connsiteY34" fmla="*/ 316114 h 583774"/>
              <a:gd name="connsiteX35" fmla="*/ 189035 w 503968"/>
              <a:gd name="connsiteY35" fmla="*/ 250000 h 583774"/>
              <a:gd name="connsiteX36" fmla="*/ 180973 w 503968"/>
              <a:gd name="connsiteY36" fmla="*/ 209686 h 583774"/>
              <a:gd name="connsiteX37" fmla="*/ 205157 w 503968"/>
              <a:gd name="connsiteY37" fmla="*/ 174210 h 583774"/>
              <a:gd name="connsiteX38" fmla="*/ 234177 w 503968"/>
              <a:gd name="connsiteY38" fmla="*/ 164535 h 583774"/>
              <a:gd name="connsiteX39" fmla="*/ 234216 w 503968"/>
              <a:gd name="connsiteY39" fmla="*/ 146750 h 583774"/>
              <a:gd name="connsiteX40" fmla="*/ 193834 w 503968"/>
              <a:gd name="connsiteY40" fmla="*/ 158038 h 583774"/>
              <a:gd name="connsiteX41" fmla="*/ 172835 w 503968"/>
              <a:gd name="connsiteY41" fmla="*/ 261247 h 583774"/>
              <a:gd name="connsiteX42" fmla="*/ 279444 w 503968"/>
              <a:gd name="connsiteY42" fmla="*/ 337041 h 583774"/>
              <a:gd name="connsiteX43" fmla="*/ 282674 w 503968"/>
              <a:gd name="connsiteY43" fmla="*/ 338654 h 583774"/>
              <a:gd name="connsiteX44" fmla="*/ 327902 w 503968"/>
              <a:gd name="connsiteY44" fmla="*/ 308013 h 583774"/>
              <a:gd name="connsiteX45" fmla="*/ 327902 w 503968"/>
              <a:gd name="connsiteY45" fmla="*/ 304788 h 583774"/>
              <a:gd name="connsiteX46" fmla="*/ 297212 w 503968"/>
              <a:gd name="connsiteY46" fmla="*/ 180615 h 583774"/>
              <a:gd name="connsiteX47" fmla="*/ 234216 w 503968"/>
              <a:gd name="connsiteY47" fmla="*/ 146750 h 583774"/>
              <a:gd name="connsiteX48" fmla="*/ 106609 w 503968"/>
              <a:gd name="connsiteY48" fmla="*/ 116110 h 583774"/>
              <a:gd name="connsiteX49" fmla="*/ 95302 w 503968"/>
              <a:gd name="connsiteY49" fmla="*/ 138687 h 583774"/>
              <a:gd name="connsiteX50" fmla="*/ 140530 w 503968"/>
              <a:gd name="connsiteY50" fmla="*/ 164489 h 583774"/>
              <a:gd name="connsiteX51" fmla="*/ 151837 w 503968"/>
              <a:gd name="connsiteY51" fmla="*/ 141912 h 583774"/>
              <a:gd name="connsiteX52" fmla="*/ 251984 w 503968"/>
              <a:gd name="connsiteY52" fmla="*/ 74181 h 583774"/>
              <a:gd name="connsiteX53" fmla="*/ 221294 w 503968"/>
              <a:gd name="connsiteY53" fmla="*/ 116110 h 583774"/>
              <a:gd name="connsiteX54" fmla="*/ 240677 w 503968"/>
              <a:gd name="connsiteY54" fmla="*/ 130624 h 583774"/>
              <a:gd name="connsiteX55" fmla="*/ 271367 w 503968"/>
              <a:gd name="connsiteY55" fmla="*/ 88695 h 583774"/>
              <a:gd name="connsiteX56" fmla="*/ 179296 w 503968"/>
              <a:gd name="connsiteY56" fmla="*/ 66118 h 583774"/>
              <a:gd name="connsiteX57" fmla="*/ 155067 w 503968"/>
              <a:gd name="connsiteY57" fmla="*/ 77407 h 583774"/>
              <a:gd name="connsiteX58" fmla="*/ 176066 w 503968"/>
              <a:gd name="connsiteY58" fmla="*/ 124173 h 583774"/>
              <a:gd name="connsiteX59" fmla="*/ 198680 w 503968"/>
              <a:gd name="connsiteY59" fmla="*/ 114497 h 583774"/>
              <a:gd name="connsiteX60" fmla="*/ 239062 w 503968"/>
              <a:gd name="connsiteY60" fmla="*/ 0 h 583774"/>
              <a:gd name="connsiteX61" fmla="*/ 248753 w 503968"/>
              <a:gd name="connsiteY61" fmla="*/ 0 h 583774"/>
              <a:gd name="connsiteX62" fmla="*/ 258445 w 503968"/>
              <a:gd name="connsiteY62" fmla="*/ 0 h 583774"/>
              <a:gd name="connsiteX63" fmla="*/ 266522 w 503968"/>
              <a:gd name="connsiteY63" fmla="*/ 0 h 583774"/>
              <a:gd name="connsiteX64" fmla="*/ 276213 w 503968"/>
              <a:gd name="connsiteY64" fmla="*/ 0 h 583774"/>
              <a:gd name="connsiteX65" fmla="*/ 284290 w 503968"/>
              <a:gd name="connsiteY65" fmla="*/ 1613 h 583774"/>
              <a:gd name="connsiteX66" fmla="*/ 293981 w 503968"/>
              <a:gd name="connsiteY66" fmla="*/ 1613 h 583774"/>
              <a:gd name="connsiteX67" fmla="*/ 302058 w 503968"/>
              <a:gd name="connsiteY67" fmla="*/ 3225 h 583774"/>
              <a:gd name="connsiteX68" fmla="*/ 311749 w 503968"/>
              <a:gd name="connsiteY68" fmla="*/ 4838 h 583774"/>
              <a:gd name="connsiteX69" fmla="*/ 319826 w 503968"/>
              <a:gd name="connsiteY69" fmla="*/ 6451 h 583774"/>
              <a:gd name="connsiteX70" fmla="*/ 329518 w 503968"/>
              <a:gd name="connsiteY70" fmla="*/ 8063 h 583774"/>
              <a:gd name="connsiteX71" fmla="*/ 337594 w 503968"/>
              <a:gd name="connsiteY71" fmla="*/ 11289 h 583774"/>
              <a:gd name="connsiteX72" fmla="*/ 347286 w 503968"/>
              <a:gd name="connsiteY72" fmla="*/ 12901 h 583774"/>
              <a:gd name="connsiteX73" fmla="*/ 355362 w 503968"/>
              <a:gd name="connsiteY73" fmla="*/ 16126 h 583774"/>
              <a:gd name="connsiteX74" fmla="*/ 361823 w 503968"/>
              <a:gd name="connsiteY74" fmla="*/ 17739 h 583774"/>
              <a:gd name="connsiteX75" fmla="*/ 369900 w 503968"/>
              <a:gd name="connsiteY75" fmla="*/ 20964 h 583774"/>
              <a:gd name="connsiteX76" fmla="*/ 376361 w 503968"/>
              <a:gd name="connsiteY76" fmla="*/ 24190 h 583774"/>
              <a:gd name="connsiteX77" fmla="*/ 384437 w 503968"/>
              <a:gd name="connsiteY77" fmla="*/ 27415 h 583774"/>
              <a:gd name="connsiteX78" fmla="*/ 390898 w 503968"/>
              <a:gd name="connsiteY78" fmla="*/ 30640 h 583774"/>
              <a:gd name="connsiteX79" fmla="*/ 397359 w 503968"/>
              <a:gd name="connsiteY79" fmla="*/ 33865 h 583774"/>
              <a:gd name="connsiteX80" fmla="*/ 403821 w 503968"/>
              <a:gd name="connsiteY80" fmla="*/ 37091 h 583774"/>
              <a:gd name="connsiteX81" fmla="*/ 410282 w 503968"/>
              <a:gd name="connsiteY81" fmla="*/ 41929 h 583774"/>
              <a:gd name="connsiteX82" fmla="*/ 415127 w 503968"/>
              <a:gd name="connsiteY82" fmla="*/ 46766 h 583774"/>
              <a:gd name="connsiteX83" fmla="*/ 421589 w 503968"/>
              <a:gd name="connsiteY83" fmla="*/ 49992 h 583774"/>
              <a:gd name="connsiteX84" fmla="*/ 410282 w 503968"/>
              <a:gd name="connsiteY84" fmla="*/ 54830 h 583774"/>
              <a:gd name="connsiteX85" fmla="*/ 415127 w 503968"/>
              <a:gd name="connsiteY85" fmla="*/ 59668 h 583774"/>
              <a:gd name="connsiteX86" fmla="*/ 421589 w 503968"/>
              <a:gd name="connsiteY86" fmla="*/ 64505 h 583774"/>
              <a:gd name="connsiteX87" fmla="*/ 426434 w 503968"/>
              <a:gd name="connsiteY87" fmla="*/ 70956 h 583774"/>
              <a:gd name="connsiteX88" fmla="*/ 431280 w 503968"/>
              <a:gd name="connsiteY88" fmla="*/ 75794 h 583774"/>
              <a:gd name="connsiteX89" fmla="*/ 436126 w 503968"/>
              <a:gd name="connsiteY89" fmla="*/ 82244 h 583774"/>
              <a:gd name="connsiteX90" fmla="*/ 440972 w 503968"/>
              <a:gd name="connsiteY90" fmla="*/ 88695 h 583774"/>
              <a:gd name="connsiteX91" fmla="*/ 447433 w 503968"/>
              <a:gd name="connsiteY91" fmla="*/ 96758 h 583774"/>
              <a:gd name="connsiteX92" fmla="*/ 452279 w 503968"/>
              <a:gd name="connsiteY92" fmla="*/ 104821 h 583774"/>
              <a:gd name="connsiteX93" fmla="*/ 457125 w 503968"/>
              <a:gd name="connsiteY93" fmla="*/ 112885 h 583774"/>
              <a:gd name="connsiteX94" fmla="*/ 442587 w 503968"/>
              <a:gd name="connsiteY94" fmla="*/ 120948 h 583774"/>
              <a:gd name="connsiteX95" fmla="*/ 447433 w 503968"/>
              <a:gd name="connsiteY95" fmla="*/ 129011 h 583774"/>
              <a:gd name="connsiteX96" fmla="*/ 452279 w 503968"/>
              <a:gd name="connsiteY96" fmla="*/ 137074 h 583774"/>
              <a:gd name="connsiteX97" fmla="*/ 455510 w 503968"/>
              <a:gd name="connsiteY97" fmla="*/ 146750 h 583774"/>
              <a:gd name="connsiteX98" fmla="*/ 460355 w 503968"/>
              <a:gd name="connsiteY98" fmla="*/ 154813 h 583774"/>
              <a:gd name="connsiteX99" fmla="*/ 463586 w 503968"/>
              <a:gd name="connsiteY99" fmla="*/ 164489 h 583774"/>
              <a:gd name="connsiteX100" fmla="*/ 466817 w 503968"/>
              <a:gd name="connsiteY100" fmla="*/ 174165 h 583774"/>
              <a:gd name="connsiteX101" fmla="*/ 470047 w 503968"/>
              <a:gd name="connsiteY101" fmla="*/ 183841 h 583774"/>
              <a:gd name="connsiteX102" fmla="*/ 473278 w 503968"/>
              <a:gd name="connsiteY102" fmla="*/ 191904 h 583774"/>
              <a:gd name="connsiteX103" fmla="*/ 474893 w 503968"/>
              <a:gd name="connsiteY103" fmla="*/ 201579 h 583774"/>
              <a:gd name="connsiteX104" fmla="*/ 478123 w 503968"/>
              <a:gd name="connsiteY104" fmla="*/ 211255 h 583774"/>
              <a:gd name="connsiteX105" fmla="*/ 479739 w 503968"/>
              <a:gd name="connsiteY105" fmla="*/ 220931 h 583774"/>
              <a:gd name="connsiteX106" fmla="*/ 478123 w 503968"/>
              <a:gd name="connsiteY106" fmla="*/ 225769 h 583774"/>
              <a:gd name="connsiteX107" fmla="*/ 476508 w 503968"/>
              <a:gd name="connsiteY107" fmla="*/ 230607 h 583774"/>
              <a:gd name="connsiteX108" fmla="*/ 474893 w 503968"/>
              <a:gd name="connsiteY108" fmla="*/ 235445 h 583774"/>
              <a:gd name="connsiteX109" fmla="*/ 473278 w 503968"/>
              <a:gd name="connsiteY109" fmla="*/ 240283 h 583774"/>
              <a:gd name="connsiteX110" fmla="*/ 476508 w 503968"/>
              <a:gd name="connsiteY110" fmla="*/ 249959 h 583774"/>
              <a:gd name="connsiteX111" fmla="*/ 479739 w 503968"/>
              <a:gd name="connsiteY111" fmla="*/ 261247 h 583774"/>
              <a:gd name="connsiteX112" fmla="*/ 482969 w 503968"/>
              <a:gd name="connsiteY112" fmla="*/ 270923 h 583774"/>
              <a:gd name="connsiteX113" fmla="*/ 487815 w 503968"/>
              <a:gd name="connsiteY113" fmla="*/ 282211 h 583774"/>
              <a:gd name="connsiteX114" fmla="*/ 491046 w 503968"/>
              <a:gd name="connsiteY114" fmla="*/ 291887 h 583774"/>
              <a:gd name="connsiteX115" fmla="*/ 495892 w 503968"/>
              <a:gd name="connsiteY115" fmla="*/ 303176 h 583774"/>
              <a:gd name="connsiteX116" fmla="*/ 499122 w 503968"/>
              <a:gd name="connsiteY116" fmla="*/ 314464 h 583774"/>
              <a:gd name="connsiteX117" fmla="*/ 503968 w 503968"/>
              <a:gd name="connsiteY117" fmla="*/ 327365 h 583774"/>
              <a:gd name="connsiteX118" fmla="*/ 503968 w 503968"/>
              <a:gd name="connsiteY118" fmla="*/ 328978 h 583774"/>
              <a:gd name="connsiteX119" fmla="*/ 502353 w 503968"/>
              <a:gd name="connsiteY119" fmla="*/ 332203 h 583774"/>
              <a:gd name="connsiteX120" fmla="*/ 500737 w 503968"/>
              <a:gd name="connsiteY120" fmla="*/ 335428 h 583774"/>
              <a:gd name="connsiteX121" fmla="*/ 499122 w 503968"/>
              <a:gd name="connsiteY121" fmla="*/ 337041 h 583774"/>
              <a:gd name="connsiteX122" fmla="*/ 495892 w 503968"/>
              <a:gd name="connsiteY122" fmla="*/ 340266 h 583774"/>
              <a:gd name="connsiteX123" fmla="*/ 492661 w 503968"/>
              <a:gd name="connsiteY123" fmla="*/ 341879 h 583774"/>
              <a:gd name="connsiteX124" fmla="*/ 487815 w 503968"/>
              <a:gd name="connsiteY124" fmla="*/ 343491 h 583774"/>
              <a:gd name="connsiteX125" fmla="*/ 482969 w 503968"/>
              <a:gd name="connsiteY125" fmla="*/ 346717 h 583774"/>
              <a:gd name="connsiteX126" fmla="*/ 482969 w 503968"/>
              <a:gd name="connsiteY126" fmla="*/ 354780 h 583774"/>
              <a:gd name="connsiteX127" fmla="*/ 484585 w 503968"/>
              <a:gd name="connsiteY127" fmla="*/ 362843 h 583774"/>
              <a:gd name="connsiteX128" fmla="*/ 486200 w 503968"/>
              <a:gd name="connsiteY128" fmla="*/ 372519 h 583774"/>
              <a:gd name="connsiteX129" fmla="*/ 489430 w 503968"/>
              <a:gd name="connsiteY129" fmla="*/ 382195 h 583774"/>
              <a:gd name="connsiteX130" fmla="*/ 489430 w 503968"/>
              <a:gd name="connsiteY130" fmla="*/ 385420 h 583774"/>
              <a:gd name="connsiteX131" fmla="*/ 489430 w 503968"/>
              <a:gd name="connsiteY131" fmla="*/ 388645 h 583774"/>
              <a:gd name="connsiteX132" fmla="*/ 487815 w 503968"/>
              <a:gd name="connsiteY132" fmla="*/ 390258 h 583774"/>
              <a:gd name="connsiteX133" fmla="*/ 486200 w 503968"/>
              <a:gd name="connsiteY133" fmla="*/ 393483 h 583774"/>
              <a:gd name="connsiteX134" fmla="*/ 482969 w 503968"/>
              <a:gd name="connsiteY134" fmla="*/ 395096 h 583774"/>
              <a:gd name="connsiteX135" fmla="*/ 479739 w 503968"/>
              <a:gd name="connsiteY135" fmla="*/ 398321 h 583774"/>
              <a:gd name="connsiteX136" fmla="*/ 476508 w 503968"/>
              <a:gd name="connsiteY136" fmla="*/ 399934 h 583774"/>
              <a:gd name="connsiteX137" fmla="*/ 473278 w 503968"/>
              <a:gd name="connsiteY137" fmla="*/ 401546 h 583774"/>
              <a:gd name="connsiteX138" fmla="*/ 476508 w 503968"/>
              <a:gd name="connsiteY138" fmla="*/ 403159 h 583774"/>
              <a:gd name="connsiteX139" fmla="*/ 479739 w 503968"/>
              <a:gd name="connsiteY139" fmla="*/ 406384 h 583774"/>
              <a:gd name="connsiteX140" fmla="*/ 481354 w 503968"/>
              <a:gd name="connsiteY140" fmla="*/ 407997 h 583774"/>
              <a:gd name="connsiteX141" fmla="*/ 484585 w 503968"/>
              <a:gd name="connsiteY141" fmla="*/ 411222 h 583774"/>
              <a:gd name="connsiteX142" fmla="*/ 484585 w 503968"/>
              <a:gd name="connsiteY142" fmla="*/ 414447 h 583774"/>
              <a:gd name="connsiteX143" fmla="*/ 486200 w 503968"/>
              <a:gd name="connsiteY143" fmla="*/ 417673 h 583774"/>
              <a:gd name="connsiteX144" fmla="*/ 486200 w 503968"/>
              <a:gd name="connsiteY144" fmla="*/ 419285 h 583774"/>
              <a:gd name="connsiteX145" fmla="*/ 486200 w 503968"/>
              <a:gd name="connsiteY145" fmla="*/ 422511 h 583774"/>
              <a:gd name="connsiteX146" fmla="*/ 486200 w 503968"/>
              <a:gd name="connsiteY146" fmla="*/ 425736 h 583774"/>
              <a:gd name="connsiteX147" fmla="*/ 486200 w 503968"/>
              <a:gd name="connsiteY147" fmla="*/ 428961 h 583774"/>
              <a:gd name="connsiteX148" fmla="*/ 484585 w 503968"/>
              <a:gd name="connsiteY148" fmla="*/ 430574 h 583774"/>
              <a:gd name="connsiteX149" fmla="*/ 482969 w 503968"/>
              <a:gd name="connsiteY149" fmla="*/ 433799 h 583774"/>
              <a:gd name="connsiteX150" fmla="*/ 481354 w 503968"/>
              <a:gd name="connsiteY150" fmla="*/ 435412 h 583774"/>
              <a:gd name="connsiteX151" fmla="*/ 479739 w 503968"/>
              <a:gd name="connsiteY151" fmla="*/ 438637 h 583774"/>
              <a:gd name="connsiteX152" fmla="*/ 478123 w 503968"/>
              <a:gd name="connsiteY152" fmla="*/ 440250 h 583774"/>
              <a:gd name="connsiteX153" fmla="*/ 476508 w 503968"/>
              <a:gd name="connsiteY153" fmla="*/ 443475 h 583774"/>
              <a:gd name="connsiteX154" fmla="*/ 476508 w 503968"/>
              <a:gd name="connsiteY154" fmla="*/ 449925 h 583774"/>
              <a:gd name="connsiteX155" fmla="*/ 478123 w 503968"/>
              <a:gd name="connsiteY155" fmla="*/ 457989 h 583774"/>
              <a:gd name="connsiteX156" fmla="*/ 478123 w 503968"/>
              <a:gd name="connsiteY156" fmla="*/ 464439 h 583774"/>
              <a:gd name="connsiteX157" fmla="*/ 478123 w 503968"/>
              <a:gd name="connsiteY157" fmla="*/ 470890 h 583774"/>
              <a:gd name="connsiteX158" fmla="*/ 474893 w 503968"/>
              <a:gd name="connsiteY158" fmla="*/ 474115 h 583774"/>
              <a:gd name="connsiteX159" fmla="*/ 473278 w 503968"/>
              <a:gd name="connsiteY159" fmla="*/ 475728 h 583774"/>
              <a:gd name="connsiteX160" fmla="*/ 470047 w 503968"/>
              <a:gd name="connsiteY160" fmla="*/ 478953 h 583774"/>
              <a:gd name="connsiteX161" fmla="*/ 466817 w 503968"/>
              <a:gd name="connsiteY161" fmla="*/ 480565 h 583774"/>
              <a:gd name="connsiteX162" fmla="*/ 463586 w 503968"/>
              <a:gd name="connsiteY162" fmla="*/ 483791 h 583774"/>
              <a:gd name="connsiteX163" fmla="*/ 458740 w 503968"/>
              <a:gd name="connsiteY163" fmla="*/ 483791 h 583774"/>
              <a:gd name="connsiteX164" fmla="*/ 455510 w 503968"/>
              <a:gd name="connsiteY164" fmla="*/ 485403 h 583774"/>
              <a:gd name="connsiteX165" fmla="*/ 452279 w 503968"/>
              <a:gd name="connsiteY165" fmla="*/ 485403 h 583774"/>
              <a:gd name="connsiteX166" fmla="*/ 445818 w 503968"/>
              <a:gd name="connsiteY166" fmla="*/ 485403 h 583774"/>
              <a:gd name="connsiteX167" fmla="*/ 440972 w 503968"/>
              <a:gd name="connsiteY167" fmla="*/ 485403 h 583774"/>
              <a:gd name="connsiteX168" fmla="*/ 434511 w 503968"/>
              <a:gd name="connsiteY168" fmla="*/ 483791 h 583774"/>
              <a:gd name="connsiteX169" fmla="*/ 437741 w 503968"/>
              <a:gd name="connsiteY169" fmla="*/ 483791 h 583774"/>
              <a:gd name="connsiteX170" fmla="*/ 432896 w 503968"/>
              <a:gd name="connsiteY170" fmla="*/ 482178 h 583774"/>
              <a:gd name="connsiteX171" fmla="*/ 428050 w 503968"/>
              <a:gd name="connsiteY171" fmla="*/ 482178 h 583774"/>
              <a:gd name="connsiteX172" fmla="*/ 423204 w 503968"/>
              <a:gd name="connsiteY172" fmla="*/ 482178 h 583774"/>
              <a:gd name="connsiteX173" fmla="*/ 418358 w 503968"/>
              <a:gd name="connsiteY173" fmla="*/ 480565 h 583774"/>
              <a:gd name="connsiteX174" fmla="*/ 416743 w 503968"/>
              <a:gd name="connsiteY174" fmla="*/ 480565 h 583774"/>
              <a:gd name="connsiteX175" fmla="*/ 411897 w 503968"/>
              <a:gd name="connsiteY175" fmla="*/ 482178 h 583774"/>
              <a:gd name="connsiteX176" fmla="*/ 407051 w 503968"/>
              <a:gd name="connsiteY176" fmla="*/ 482178 h 583774"/>
              <a:gd name="connsiteX177" fmla="*/ 402205 w 503968"/>
              <a:gd name="connsiteY177" fmla="*/ 482178 h 583774"/>
              <a:gd name="connsiteX178" fmla="*/ 398975 w 503968"/>
              <a:gd name="connsiteY178" fmla="*/ 483791 h 583774"/>
              <a:gd name="connsiteX179" fmla="*/ 395744 w 503968"/>
              <a:gd name="connsiteY179" fmla="*/ 485403 h 583774"/>
              <a:gd name="connsiteX180" fmla="*/ 392514 w 503968"/>
              <a:gd name="connsiteY180" fmla="*/ 487016 h 583774"/>
              <a:gd name="connsiteX181" fmla="*/ 390898 w 503968"/>
              <a:gd name="connsiteY181" fmla="*/ 488629 h 583774"/>
              <a:gd name="connsiteX182" fmla="*/ 389283 w 503968"/>
              <a:gd name="connsiteY182" fmla="*/ 491854 h 583774"/>
              <a:gd name="connsiteX183" fmla="*/ 387668 w 503968"/>
              <a:gd name="connsiteY183" fmla="*/ 495079 h 583774"/>
              <a:gd name="connsiteX184" fmla="*/ 386052 w 503968"/>
              <a:gd name="connsiteY184" fmla="*/ 499917 h 583774"/>
              <a:gd name="connsiteX185" fmla="*/ 384437 w 503968"/>
              <a:gd name="connsiteY185" fmla="*/ 516043 h 583774"/>
              <a:gd name="connsiteX186" fmla="*/ 382822 w 503968"/>
              <a:gd name="connsiteY186" fmla="*/ 548296 h 583774"/>
              <a:gd name="connsiteX187" fmla="*/ 382822 w 503968"/>
              <a:gd name="connsiteY187" fmla="*/ 564422 h 583774"/>
              <a:gd name="connsiteX188" fmla="*/ 382822 w 503968"/>
              <a:gd name="connsiteY188" fmla="*/ 578936 h 583774"/>
              <a:gd name="connsiteX189" fmla="*/ 381207 w 503968"/>
              <a:gd name="connsiteY189" fmla="*/ 583774 h 583774"/>
              <a:gd name="connsiteX190" fmla="*/ 130838 w 503968"/>
              <a:gd name="connsiteY190" fmla="*/ 583774 h 583774"/>
              <a:gd name="connsiteX191" fmla="*/ 129223 w 503968"/>
              <a:gd name="connsiteY191" fmla="*/ 537008 h 583774"/>
              <a:gd name="connsiteX192" fmla="*/ 129223 w 503968"/>
              <a:gd name="connsiteY192" fmla="*/ 522494 h 583774"/>
              <a:gd name="connsiteX193" fmla="*/ 58150 w 503968"/>
              <a:gd name="connsiteY193" fmla="*/ 370906 h 583774"/>
              <a:gd name="connsiteX194" fmla="*/ 14538 w 503968"/>
              <a:gd name="connsiteY194" fmla="*/ 299950 h 583774"/>
              <a:gd name="connsiteX195" fmla="*/ 9692 w 503968"/>
              <a:gd name="connsiteY195" fmla="*/ 283824 h 583774"/>
              <a:gd name="connsiteX196" fmla="*/ 4846 w 503968"/>
              <a:gd name="connsiteY196" fmla="*/ 266085 h 583774"/>
              <a:gd name="connsiteX197" fmla="*/ 1615 w 503968"/>
              <a:gd name="connsiteY197" fmla="*/ 248346 h 583774"/>
              <a:gd name="connsiteX198" fmla="*/ 0 w 503968"/>
              <a:gd name="connsiteY198" fmla="*/ 232220 h 583774"/>
              <a:gd name="connsiteX199" fmla="*/ 0 w 503968"/>
              <a:gd name="connsiteY199" fmla="*/ 214481 h 583774"/>
              <a:gd name="connsiteX200" fmla="*/ 0 w 503968"/>
              <a:gd name="connsiteY200" fmla="*/ 196742 h 583774"/>
              <a:gd name="connsiteX201" fmla="*/ 3231 w 503968"/>
              <a:gd name="connsiteY201" fmla="*/ 179003 h 583774"/>
              <a:gd name="connsiteX202" fmla="*/ 4846 w 503968"/>
              <a:gd name="connsiteY202" fmla="*/ 170939 h 583774"/>
              <a:gd name="connsiteX203" fmla="*/ 6461 w 503968"/>
              <a:gd name="connsiteY203" fmla="*/ 161264 h 583774"/>
              <a:gd name="connsiteX204" fmla="*/ 9692 w 503968"/>
              <a:gd name="connsiteY204" fmla="*/ 153200 h 583774"/>
              <a:gd name="connsiteX205" fmla="*/ 12922 w 503968"/>
              <a:gd name="connsiteY205" fmla="*/ 145137 h 583774"/>
              <a:gd name="connsiteX206" fmla="*/ 16153 w 503968"/>
              <a:gd name="connsiteY206" fmla="*/ 137074 h 583774"/>
              <a:gd name="connsiteX207" fmla="*/ 19383 w 503968"/>
              <a:gd name="connsiteY207" fmla="*/ 129011 h 583774"/>
              <a:gd name="connsiteX208" fmla="*/ 24229 w 503968"/>
              <a:gd name="connsiteY208" fmla="*/ 120948 h 583774"/>
              <a:gd name="connsiteX209" fmla="*/ 27460 w 503968"/>
              <a:gd name="connsiteY209" fmla="*/ 112885 h 583774"/>
              <a:gd name="connsiteX210" fmla="*/ 32306 w 503968"/>
              <a:gd name="connsiteY210" fmla="*/ 104821 h 583774"/>
              <a:gd name="connsiteX211" fmla="*/ 37151 w 503968"/>
              <a:gd name="connsiteY211" fmla="*/ 96758 h 583774"/>
              <a:gd name="connsiteX212" fmla="*/ 43613 w 503968"/>
              <a:gd name="connsiteY212" fmla="*/ 90308 h 583774"/>
              <a:gd name="connsiteX213" fmla="*/ 48458 w 503968"/>
              <a:gd name="connsiteY213" fmla="*/ 83857 h 583774"/>
              <a:gd name="connsiteX214" fmla="*/ 54920 w 503968"/>
              <a:gd name="connsiteY214" fmla="*/ 75794 h 583774"/>
              <a:gd name="connsiteX215" fmla="*/ 61381 w 503968"/>
              <a:gd name="connsiteY215" fmla="*/ 70956 h 583774"/>
              <a:gd name="connsiteX216" fmla="*/ 66227 w 503968"/>
              <a:gd name="connsiteY216" fmla="*/ 64505 h 583774"/>
              <a:gd name="connsiteX217" fmla="*/ 74303 w 503968"/>
              <a:gd name="connsiteY217" fmla="*/ 58055 h 583774"/>
              <a:gd name="connsiteX218" fmla="*/ 80764 w 503968"/>
              <a:gd name="connsiteY218" fmla="*/ 53217 h 583774"/>
              <a:gd name="connsiteX219" fmla="*/ 88841 w 503968"/>
              <a:gd name="connsiteY219" fmla="*/ 46766 h 583774"/>
              <a:gd name="connsiteX220" fmla="*/ 96917 w 503968"/>
              <a:gd name="connsiteY220" fmla="*/ 41929 h 583774"/>
              <a:gd name="connsiteX221" fmla="*/ 104993 w 503968"/>
              <a:gd name="connsiteY221" fmla="*/ 37091 h 583774"/>
              <a:gd name="connsiteX222" fmla="*/ 113070 w 503968"/>
              <a:gd name="connsiteY222" fmla="*/ 32253 h 583774"/>
              <a:gd name="connsiteX223" fmla="*/ 121146 w 503968"/>
              <a:gd name="connsiteY223" fmla="*/ 29027 h 583774"/>
              <a:gd name="connsiteX224" fmla="*/ 129223 w 503968"/>
              <a:gd name="connsiteY224" fmla="*/ 24190 h 583774"/>
              <a:gd name="connsiteX225" fmla="*/ 138914 w 503968"/>
              <a:gd name="connsiteY225" fmla="*/ 20964 h 583774"/>
              <a:gd name="connsiteX226" fmla="*/ 146991 w 503968"/>
              <a:gd name="connsiteY226" fmla="*/ 17739 h 583774"/>
              <a:gd name="connsiteX227" fmla="*/ 156682 w 503968"/>
              <a:gd name="connsiteY227" fmla="*/ 14514 h 583774"/>
              <a:gd name="connsiteX228" fmla="*/ 166374 w 503968"/>
              <a:gd name="connsiteY228" fmla="*/ 12901 h 583774"/>
              <a:gd name="connsiteX229" fmla="*/ 176066 w 503968"/>
              <a:gd name="connsiteY229" fmla="*/ 9676 h 583774"/>
              <a:gd name="connsiteX230" fmla="*/ 184142 w 503968"/>
              <a:gd name="connsiteY230" fmla="*/ 8063 h 583774"/>
              <a:gd name="connsiteX231" fmla="*/ 193834 w 503968"/>
              <a:gd name="connsiteY231" fmla="*/ 6451 h 583774"/>
              <a:gd name="connsiteX232" fmla="*/ 203526 w 503968"/>
              <a:gd name="connsiteY232" fmla="*/ 4838 h 583774"/>
              <a:gd name="connsiteX233" fmla="*/ 213217 w 503968"/>
              <a:gd name="connsiteY233" fmla="*/ 3225 h 583774"/>
              <a:gd name="connsiteX234" fmla="*/ 221294 w 503968"/>
              <a:gd name="connsiteY234" fmla="*/ 1613 h 583774"/>
              <a:gd name="connsiteX235" fmla="*/ 230985 w 503968"/>
              <a:gd name="connsiteY235" fmla="*/ 1613 h 58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68" h="583774">
                <a:moveTo>
                  <a:pt x="339209" y="314464"/>
                </a:moveTo>
                <a:lnTo>
                  <a:pt x="285905" y="348329"/>
                </a:lnTo>
                <a:lnTo>
                  <a:pt x="306904" y="378969"/>
                </a:lnTo>
                <a:cubicBezTo>
                  <a:pt x="306904" y="380582"/>
                  <a:pt x="308519" y="382195"/>
                  <a:pt x="308519" y="383807"/>
                </a:cubicBezTo>
                <a:cubicBezTo>
                  <a:pt x="310134" y="383807"/>
                  <a:pt x="313365" y="390258"/>
                  <a:pt x="321441" y="391870"/>
                </a:cubicBezTo>
                <a:cubicBezTo>
                  <a:pt x="323056" y="391870"/>
                  <a:pt x="324672" y="391870"/>
                  <a:pt x="326287" y="391870"/>
                </a:cubicBezTo>
                <a:cubicBezTo>
                  <a:pt x="332748" y="391870"/>
                  <a:pt x="339209" y="390258"/>
                  <a:pt x="347286" y="385420"/>
                </a:cubicBezTo>
                <a:cubicBezTo>
                  <a:pt x="366669" y="372519"/>
                  <a:pt x="365054" y="358005"/>
                  <a:pt x="363438" y="353167"/>
                </a:cubicBezTo>
                <a:cubicBezTo>
                  <a:pt x="363438" y="351555"/>
                  <a:pt x="361823" y="349942"/>
                  <a:pt x="361823" y="348329"/>
                </a:cubicBezTo>
                <a:cubicBezTo>
                  <a:pt x="361823" y="348329"/>
                  <a:pt x="360208" y="346717"/>
                  <a:pt x="360208" y="345104"/>
                </a:cubicBezTo>
                <a:close/>
                <a:moveTo>
                  <a:pt x="251958" y="233717"/>
                </a:moveTo>
                <a:lnTo>
                  <a:pt x="290720" y="298235"/>
                </a:lnTo>
                <a:cubicBezTo>
                  <a:pt x="274569" y="282106"/>
                  <a:pt x="258418" y="265976"/>
                  <a:pt x="242267" y="248234"/>
                </a:cubicBezTo>
                <a:cubicBezTo>
                  <a:pt x="245497" y="246621"/>
                  <a:pt x="250343" y="243395"/>
                  <a:pt x="251958" y="233717"/>
                </a:cubicBezTo>
                <a:close/>
                <a:moveTo>
                  <a:pt x="140530" y="180615"/>
                </a:moveTo>
                <a:lnTo>
                  <a:pt x="82379" y="193516"/>
                </a:lnTo>
                <a:lnTo>
                  <a:pt x="88841" y="217706"/>
                </a:lnTo>
                <a:lnTo>
                  <a:pt x="145375" y="204805"/>
                </a:lnTo>
                <a:close/>
                <a:moveTo>
                  <a:pt x="234177" y="164535"/>
                </a:moveTo>
                <a:cubicBezTo>
                  <a:pt x="253524" y="164535"/>
                  <a:pt x="271259" y="174210"/>
                  <a:pt x="280932" y="190336"/>
                </a:cubicBezTo>
                <a:cubicBezTo>
                  <a:pt x="293830" y="209686"/>
                  <a:pt x="305116" y="270963"/>
                  <a:pt x="308340" y="295151"/>
                </a:cubicBezTo>
                <a:lnTo>
                  <a:pt x="245463" y="188723"/>
                </a:lnTo>
                <a:cubicBezTo>
                  <a:pt x="243851" y="187111"/>
                  <a:pt x="242238" y="185498"/>
                  <a:pt x="240626" y="185498"/>
                </a:cubicBezTo>
                <a:cubicBezTo>
                  <a:pt x="239014" y="185498"/>
                  <a:pt x="235789" y="185498"/>
                  <a:pt x="234177" y="185498"/>
                </a:cubicBezTo>
                <a:cubicBezTo>
                  <a:pt x="230953" y="188723"/>
                  <a:pt x="229341" y="193561"/>
                  <a:pt x="230953" y="196786"/>
                </a:cubicBezTo>
                <a:cubicBezTo>
                  <a:pt x="232565" y="201624"/>
                  <a:pt x="234177" y="206461"/>
                  <a:pt x="234177" y="212911"/>
                </a:cubicBezTo>
                <a:cubicBezTo>
                  <a:pt x="235789" y="219362"/>
                  <a:pt x="237402" y="225812"/>
                  <a:pt x="237402" y="230649"/>
                </a:cubicBezTo>
                <a:cubicBezTo>
                  <a:pt x="237402" y="232262"/>
                  <a:pt x="235789" y="232262"/>
                  <a:pt x="235789" y="232262"/>
                </a:cubicBezTo>
                <a:cubicBezTo>
                  <a:pt x="235789" y="232262"/>
                  <a:pt x="230953" y="232262"/>
                  <a:pt x="219667" y="224199"/>
                </a:cubicBezTo>
                <a:lnTo>
                  <a:pt x="218055" y="222587"/>
                </a:lnTo>
                <a:cubicBezTo>
                  <a:pt x="216443" y="220974"/>
                  <a:pt x="213218" y="220974"/>
                  <a:pt x="209994" y="222587"/>
                </a:cubicBezTo>
                <a:cubicBezTo>
                  <a:pt x="206769" y="224199"/>
                  <a:pt x="206769" y="227424"/>
                  <a:pt x="206769" y="229037"/>
                </a:cubicBezTo>
                <a:cubicBezTo>
                  <a:pt x="206769" y="230649"/>
                  <a:pt x="206769" y="233874"/>
                  <a:pt x="208381" y="237099"/>
                </a:cubicBezTo>
                <a:cubicBezTo>
                  <a:pt x="232565" y="264513"/>
                  <a:pt x="258361" y="291926"/>
                  <a:pt x="282544" y="316114"/>
                </a:cubicBezTo>
                <a:lnTo>
                  <a:pt x="280932" y="316114"/>
                </a:lnTo>
                <a:cubicBezTo>
                  <a:pt x="251912" y="299989"/>
                  <a:pt x="200320" y="269350"/>
                  <a:pt x="189035" y="250000"/>
                </a:cubicBezTo>
                <a:cubicBezTo>
                  <a:pt x="180973" y="238712"/>
                  <a:pt x="177749" y="224199"/>
                  <a:pt x="180973" y="209686"/>
                </a:cubicBezTo>
                <a:cubicBezTo>
                  <a:pt x="184198" y="195173"/>
                  <a:pt x="192259" y="182273"/>
                  <a:pt x="205157" y="174210"/>
                </a:cubicBezTo>
                <a:cubicBezTo>
                  <a:pt x="213218" y="167760"/>
                  <a:pt x="224504" y="164535"/>
                  <a:pt x="234177" y="164535"/>
                </a:cubicBezTo>
                <a:close/>
                <a:moveTo>
                  <a:pt x="234216" y="146750"/>
                </a:moveTo>
                <a:cubicBezTo>
                  <a:pt x="219678" y="146750"/>
                  <a:pt x="206756" y="149975"/>
                  <a:pt x="193834" y="158038"/>
                </a:cubicBezTo>
                <a:cubicBezTo>
                  <a:pt x="159913" y="180615"/>
                  <a:pt x="150221" y="225769"/>
                  <a:pt x="172835" y="261247"/>
                </a:cubicBezTo>
                <a:cubicBezTo>
                  <a:pt x="192219" y="290274"/>
                  <a:pt x="276213" y="335428"/>
                  <a:pt x="279444" y="337041"/>
                </a:cubicBezTo>
                <a:lnTo>
                  <a:pt x="282674" y="338654"/>
                </a:lnTo>
                <a:lnTo>
                  <a:pt x="327902" y="308013"/>
                </a:lnTo>
                <a:lnTo>
                  <a:pt x="327902" y="304788"/>
                </a:lnTo>
                <a:cubicBezTo>
                  <a:pt x="326287" y="295112"/>
                  <a:pt x="314980" y="209643"/>
                  <a:pt x="297212" y="180615"/>
                </a:cubicBezTo>
                <a:cubicBezTo>
                  <a:pt x="282674" y="159651"/>
                  <a:pt x="260060" y="146750"/>
                  <a:pt x="234216" y="146750"/>
                </a:cubicBezTo>
                <a:close/>
                <a:moveTo>
                  <a:pt x="106609" y="116110"/>
                </a:moveTo>
                <a:lnTo>
                  <a:pt x="95302" y="138687"/>
                </a:lnTo>
                <a:lnTo>
                  <a:pt x="140530" y="164489"/>
                </a:lnTo>
                <a:lnTo>
                  <a:pt x="151837" y="141912"/>
                </a:lnTo>
                <a:close/>
                <a:moveTo>
                  <a:pt x="251984" y="74181"/>
                </a:moveTo>
                <a:lnTo>
                  <a:pt x="221294" y="116110"/>
                </a:lnTo>
                <a:lnTo>
                  <a:pt x="240677" y="130624"/>
                </a:lnTo>
                <a:lnTo>
                  <a:pt x="271367" y="88695"/>
                </a:lnTo>
                <a:close/>
                <a:moveTo>
                  <a:pt x="179296" y="66118"/>
                </a:moveTo>
                <a:lnTo>
                  <a:pt x="155067" y="77407"/>
                </a:lnTo>
                <a:lnTo>
                  <a:pt x="176066" y="124173"/>
                </a:lnTo>
                <a:lnTo>
                  <a:pt x="198680" y="114497"/>
                </a:lnTo>
                <a:close/>
                <a:moveTo>
                  <a:pt x="239062" y="0"/>
                </a:moveTo>
                <a:lnTo>
                  <a:pt x="248753" y="0"/>
                </a:lnTo>
                <a:lnTo>
                  <a:pt x="258445" y="0"/>
                </a:lnTo>
                <a:lnTo>
                  <a:pt x="266522" y="0"/>
                </a:lnTo>
                <a:lnTo>
                  <a:pt x="276213" y="0"/>
                </a:lnTo>
                <a:lnTo>
                  <a:pt x="284290" y="1613"/>
                </a:lnTo>
                <a:lnTo>
                  <a:pt x="293981" y="1613"/>
                </a:lnTo>
                <a:lnTo>
                  <a:pt x="302058" y="3225"/>
                </a:lnTo>
                <a:lnTo>
                  <a:pt x="311749" y="4838"/>
                </a:lnTo>
                <a:lnTo>
                  <a:pt x="319826" y="6451"/>
                </a:lnTo>
                <a:lnTo>
                  <a:pt x="329518" y="8063"/>
                </a:lnTo>
                <a:lnTo>
                  <a:pt x="337594" y="11289"/>
                </a:lnTo>
                <a:lnTo>
                  <a:pt x="347286" y="12901"/>
                </a:lnTo>
                <a:lnTo>
                  <a:pt x="355362" y="16126"/>
                </a:lnTo>
                <a:lnTo>
                  <a:pt x="361823" y="17739"/>
                </a:lnTo>
                <a:lnTo>
                  <a:pt x="369900" y="20964"/>
                </a:lnTo>
                <a:lnTo>
                  <a:pt x="376361" y="24190"/>
                </a:lnTo>
                <a:lnTo>
                  <a:pt x="384437" y="27415"/>
                </a:lnTo>
                <a:lnTo>
                  <a:pt x="390898" y="30640"/>
                </a:lnTo>
                <a:lnTo>
                  <a:pt x="397359" y="33865"/>
                </a:lnTo>
                <a:lnTo>
                  <a:pt x="403821" y="37091"/>
                </a:lnTo>
                <a:lnTo>
                  <a:pt x="410282" y="41929"/>
                </a:lnTo>
                <a:lnTo>
                  <a:pt x="415127" y="46766"/>
                </a:lnTo>
                <a:lnTo>
                  <a:pt x="421589" y="49992"/>
                </a:lnTo>
                <a:lnTo>
                  <a:pt x="410282" y="54830"/>
                </a:lnTo>
                <a:lnTo>
                  <a:pt x="415127" y="59668"/>
                </a:lnTo>
                <a:lnTo>
                  <a:pt x="421589" y="64505"/>
                </a:lnTo>
                <a:lnTo>
                  <a:pt x="426434" y="70956"/>
                </a:lnTo>
                <a:lnTo>
                  <a:pt x="431280" y="75794"/>
                </a:lnTo>
                <a:lnTo>
                  <a:pt x="436126" y="82244"/>
                </a:lnTo>
                <a:lnTo>
                  <a:pt x="440972" y="88695"/>
                </a:lnTo>
                <a:lnTo>
                  <a:pt x="447433" y="96758"/>
                </a:lnTo>
                <a:lnTo>
                  <a:pt x="452279" y="104821"/>
                </a:lnTo>
                <a:lnTo>
                  <a:pt x="457125" y="112885"/>
                </a:lnTo>
                <a:lnTo>
                  <a:pt x="442587" y="120948"/>
                </a:lnTo>
                <a:lnTo>
                  <a:pt x="447433" y="129011"/>
                </a:lnTo>
                <a:lnTo>
                  <a:pt x="452279" y="137074"/>
                </a:lnTo>
                <a:lnTo>
                  <a:pt x="455510" y="146750"/>
                </a:lnTo>
                <a:lnTo>
                  <a:pt x="460355" y="154813"/>
                </a:lnTo>
                <a:lnTo>
                  <a:pt x="463586" y="164489"/>
                </a:lnTo>
                <a:lnTo>
                  <a:pt x="466817" y="174165"/>
                </a:lnTo>
                <a:lnTo>
                  <a:pt x="470047" y="183841"/>
                </a:lnTo>
                <a:lnTo>
                  <a:pt x="473278" y="191904"/>
                </a:lnTo>
                <a:lnTo>
                  <a:pt x="474893" y="201579"/>
                </a:lnTo>
                <a:lnTo>
                  <a:pt x="478123" y="211255"/>
                </a:lnTo>
                <a:lnTo>
                  <a:pt x="479739" y="220931"/>
                </a:lnTo>
                <a:lnTo>
                  <a:pt x="478123" y="225769"/>
                </a:lnTo>
                <a:lnTo>
                  <a:pt x="476508" y="230607"/>
                </a:lnTo>
                <a:lnTo>
                  <a:pt x="474893" y="235445"/>
                </a:lnTo>
                <a:lnTo>
                  <a:pt x="473278" y="240283"/>
                </a:lnTo>
                <a:lnTo>
                  <a:pt x="476508" y="249959"/>
                </a:lnTo>
                <a:lnTo>
                  <a:pt x="479739" y="261247"/>
                </a:lnTo>
                <a:lnTo>
                  <a:pt x="482969" y="270923"/>
                </a:lnTo>
                <a:lnTo>
                  <a:pt x="487815" y="282211"/>
                </a:lnTo>
                <a:lnTo>
                  <a:pt x="491046" y="291887"/>
                </a:lnTo>
                <a:lnTo>
                  <a:pt x="495892" y="303176"/>
                </a:lnTo>
                <a:lnTo>
                  <a:pt x="499122" y="314464"/>
                </a:lnTo>
                <a:lnTo>
                  <a:pt x="503968" y="327365"/>
                </a:lnTo>
                <a:lnTo>
                  <a:pt x="503968" y="328978"/>
                </a:lnTo>
                <a:lnTo>
                  <a:pt x="502353" y="332203"/>
                </a:lnTo>
                <a:lnTo>
                  <a:pt x="500737" y="335428"/>
                </a:lnTo>
                <a:lnTo>
                  <a:pt x="499122" y="337041"/>
                </a:lnTo>
                <a:lnTo>
                  <a:pt x="495892" y="340266"/>
                </a:lnTo>
                <a:lnTo>
                  <a:pt x="492661" y="341879"/>
                </a:lnTo>
                <a:lnTo>
                  <a:pt x="487815" y="343491"/>
                </a:lnTo>
                <a:lnTo>
                  <a:pt x="482969" y="346717"/>
                </a:lnTo>
                <a:lnTo>
                  <a:pt x="482969" y="354780"/>
                </a:lnTo>
                <a:lnTo>
                  <a:pt x="484585" y="362843"/>
                </a:lnTo>
                <a:lnTo>
                  <a:pt x="486200" y="372519"/>
                </a:lnTo>
                <a:lnTo>
                  <a:pt x="489430" y="382195"/>
                </a:lnTo>
                <a:lnTo>
                  <a:pt x="489430" y="385420"/>
                </a:lnTo>
                <a:lnTo>
                  <a:pt x="489430" y="388645"/>
                </a:lnTo>
                <a:lnTo>
                  <a:pt x="487815" y="390258"/>
                </a:lnTo>
                <a:lnTo>
                  <a:pt x="486200" y="393483"/>
                </a:lnTo>
                <a:lnTo>
                  <a:pt x="482969" y="395096"/>
                </a:lnTo>
                <a:lnTo>
                  <a:pt x="479739" y="398321"/>
                </a:lnTo>
                <a:lnTo>
                  <a:pt x="476508" y="399934"/>
                </a:lnTo>
                <a:lnTo>
                  <a:pt x="473278" y="401546"/>
                </a:lnTo>
                <a:lnTo>
                  <a:pt x="476508" y="403159"/>
                </a:lnTo>
                <a:lnTo>
                  <a:pt x="479739" y="406384"/>
                </a:lnTo>
                <a:lnTo>
                  <a:pt x="481354" y="407997"/>
                </a:lnTo>
                <a:lnTo>
                  <a:pt x="484585" y="411222"/>
                </a:lnTo>
                <a:lnTo>
                  <a:pt x="484585" y="414447"/>
                </a:lnTo>
                <a:lnTo>
                  <a:pt x="486200" y="417673"/>
                </a:lnTo>
                <a:lnTo>
                  <a:pt x="486200" y="419285"/>
                </a:lnTo>
                <a:lnTo>
                  <a:pt x="486200" y="422511"/>
                </a:lnTo>
                <a:lnTo>
                  <a:pt x="486200" y="425736"/>
                </a:lnTo>
                <a:lnTo>
                  <a:pt x="486200" y="428961"/>
                </a:lnTo>
                <a:lnTo>
                  <a:pt x="484585" y="430574"/>
                </a:lnTo>
                <a:lnTo>
                  <a:pt x="482969" y="433799"/>
                </a:lnTo>
                <a:lnTo>
                  <a:pt x="481354" y="435412"/>
                </a:lnTo>
                <a:lnTo>
                  <a:pt x="479739" y="438637"/>
                </a:lnTo>
                <a:lnTo>
                  <a:pt x="478123" y="440250"/>
                </a:lnTo>
                <a:lnTo>
                  <a:pt x="476508" y="443475"/>
                </a:lnTo>
                <a:lnTo>
                  <a:pt x="476508" y="449925"/>
                </a:lnTo>
                <a:lnTo>
                  <a:pt x="478123" y="457989"/>
                </a:lnTo>
                <a:lnTo>
                  <a:pt x="478123" y="464439"/>
                </a:lnTo>
                <a:lnTo>
                  <a:pt x="478123" y="470890"/>
                </a:lnTo>
                <a:lnTo>
                  <a:pt x="474893" y="474115"/>
                </a:lnTo>
                <a:lnTo>
                  <a:pt x="473278" y="475728"/>
                </a:lnTo>
                <a:lnTo>
                  <a:pt x="470047" y="478953"/>
                </a:lnTo>
                <a:lnTo>
                  <a:pt x="466817" y="480565"/>
                </a:lnTo>
                <a:lnTo>
                  <a:pt x="463586" y="483791"/>
                </a:lnTo>
                <a:lnTo>
                  <a:pt x="458740" y="483791"/>
                </a:lnTo>
                <a:lnTo>
                  <a:pt x="455510" y="485403"/>
                </a:lnTo>
                <a:lnTo>
                  <a:pt x="452279" y="485403"/>
                </a:lnTo>
                <a:lnTo>
                  <a:pt x="445818" y="485403"/>
                </a:lnTo>
                <a:lnTo>
                  <a:pt x="440972" y="485403"/>
                </a:lnTo>
                <a:lnTo>
                  <a:pt x="434511" y="483791"/>
                </a:lnTo>
                <a:lnTo>
                  <a:pt x="437741" y="483791"/>
                </a:lnTo>
                <a:lnTo>
                  <a:pt x="432896" y="482178"/>
                </a:lnTo>
                <a:lnTo>
                  <a:pt x="428050" y="482178"/>
                </a:lnTo>
                <a:lnTo>
                  <a:pt x="423204" y="482178"/>
                </a:lnTo>
                <a:lnTo>
                  <a:pt x="418358" y="480565"/>
                </a:lnTo>
                <a:lnTo>
                  <a:pt x="416743" y="480565"/>
                </a:lnTo>
                <a:lnTo>
                  <a:pt x="411897" y="482178"/>
                </a:lnTo>
                <a:lnTo>
                  <a:pt x="407051" y="482178"/>
                </a:lnTo>
                <a:lnTo>
                  <a:pt x="402205" y="482178"/>
                </a:lnTo>
                <a:lnTo>
                  <a:pt x="398975" y="483791"/>
                </a:lnTo>
                <a:lnTo>
                  <a:pt x="395744" y="485403"/>
                </a:lnTo>
                <a:lnTo>
                  <a:pt x="392514" y="487016"/>
                </a:lnTo>
                <a:lnTo>
                  <a:pt x="390898" y="488629"/>
                </a:lnTo>
                <a:lnTo>
                  <a:pt x="389283" y="491854"/>
                </a:lnTo>
                <a:lnTo>
                  <a:pt x="387668" y="495079"/>
                </a:lnTo>
                <a:lnTo>
                  <a:pt x="386052" y="499917"/>
                </a:lnTo>
                <a:lnTo>
                  <a:pt x="384437" y="516043"/>
                </a:lnTo>
                <a:lnTo>
                  <a:pt x="382822" y="548296"/>
                </a:lnTo>
                <a:lnTo>
                  <a:pt x="382822" y="564422"/>
                </a:lnTo>
                <a:lnTo>
                  <a:pt x="382822" y="578936"/>
                </a:lnTo>
                <a:lnTo>
                  <a:pt x="381207" y="583774"/>
                </a:lnTo>
                <a:lnTo>
                  <a:pt x="130838" y="583774"/>
                </a:lnTo>
                <a:lnTo>
                  <a:pt x="129223" y="537008"/>
                </a:lnTo>
                <a:lnTo>
                  <a:pt x="129223" y="522494"/>
                </a:lnTo>
                <a:cubicBezTo>
                  <a:pt x="129223" y="522494"/>
                  <a:pt x="132453" y="446700"/>
                  <a:pt x="58150" y="370906"/>
                </a:cubicBezTo>
                <a:lnTo>
                  <a:pt x="14538" y="299950"/>
                </a:lnTo>
                <a:lnTo>
                  <a:pt x="9692" y="283824"/>
                </a:lnTo>
                <a:lnTo>
                  <a:pt x="4846" y="266085"/>
                </a:lnTo>
                <a:lnTo>
                  <a:pt x="1615" y="248346"/>
                </a:lnTo>
                <a:lnTo>
                  <a:pt x="0" y="232220"/>
                </a:lnTo>
                <a:lnTo>
                  <a:pt x="0" y="214481"/>
                </a:lnTo>
                <a:lnTo>
                  <a:pt x="0" y="196742"/>
                </a:lnTo>
                <a:lnTo>
                  <a:pt x="3231" y="179003"/>
                </a:lnTo>
                <a:lnTo>
                  <a:pt x="4846" y="170939"/>
                </a:lnTo>
                <a:lnTo>
                  <a:pt x="6461" y="161264"/>
                </a:lnTo>
                <a:lnTo>
                  <a:pt x="9692" y="153200"/>
                </a:lnTo>
                <a:lnTo>
                  <a:pt x="12922" y="145137"/>
                </a:lnTo>
                <a:lnTo>
                  <a:pt x="16153" y="137074"/>
                </a:lnTo>
                <a:lnTo>
                  <a:pt x="19383" y="129011"/>
                </a:lnTo>
                <a:lnTo>
                  <a:pt x="24229" y="120948"/>
                </a:lnTo>
                <a:lnTo>
                  <a:pt x="27460" y="112885"/>
                </a:lnTo>
                <a:lnTo>
                  <a:pt x="32306" y="104821"/>
                </a:lnTo>
                <a:lnTo>
                  <a:pt x="37151" y="96758"/>
                </a:lnTo>
                <a:lnTo>
                  <a:pt x="43613" y="90308"/>
                </a:lnTo>
                <a:lnTo>
                  <a:pt x="48458" y="83857"/>
                </a:lnTo>
                <a:lnTo>
                  <a:pt x="54920" y="75794"/>
                </a:lnTo>
                <a:lnTo>
                  <a:pt x="61381" y="70956"/>
                </a:lnTo>
                <a:lnTo>
                  <a:pt x="66227" y="64505"/>
                </a:lnTo>
                <a:lnTo>
                  <a:pt x="74303" y="58055"/>
                </a:lnTo>
                <a:lnTo>
                  <a:pt x="80764" y="53217"/>
                </a:lnTo>
                <a:lnTo>
                  <a:pt x="88841" y="46766"/>
                </a:lnTo>
                <a:lnTo>
                  <a:pt x="96917" y="41929"/>
                </a:lnTo>
                <a:lnTo>
                  <a:pt x="104993" y="37091"/>
                </a:lnTo>
                <a:lnTo>
                  <a:pt x="113070" y="32253"/>
                </a:lnTo>
                <a:lnTo>
                  <a:pt x="121146" y="29027"/>
                </a:lnTo>
                <a:lnTo>
                  <a:pt x="129223" y="24190"/>
                </a:lnTo>
                <a:lnTo>
                  <a:pt x="138914" y="20964"/>
                </a:lnTo>
                <a:lnTo>
                  <a:pt x="146991" y="17739"/>
                </a:lnTo>
                <a:lnTo>
                  <a:pt x="156682" y="14514"/>
                </a:lnTo>
                <a:lnTo>
                  <a:pt x="166374" y="12901"/>
                </a:lnTo>
                <a:lnTo>
                  <a:pt x="176066" y="9676"/>
                </a:lnTo>
                <a:lnTo>
                  <a:pt x="184142" y="8063"/>
                </a:lnTo>
                <a:lnTo>
                  <a:pt x="193834" y="6451"/>
                </a:lnTo>
                <a:lnTo>
                  <a:pt x="203526" y="4838"/>
                </a:lnTo>
                <a:lnTo>
                  <a:pt x="213217" y="3225"/>
                </a:lnTo>
                <a:lnTo>
                  <a:pt x="221294" y="1613"/>
                </a:lnTo>
                <a:lnTo>
                  <a:pt x="230985" y="16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having-an-idea_4316">
            <a:extLst>
              <a:ext uri="{FF2B5EF4-FFF2-40B4-BE49-F238E27FC236}">
                <a16:creationId xmlns:a16="http://schemas.microsoft.com/office/drawing/2014/main" id="{07437612-B6DC-4B5F-95B3-A12D49F7F1FF}"/>
              </a:ext>
            </a:extLst>
          </p:cNvPr>
          <p:cNvSpPr>
            <a:spLocks noChangeAspect="1"/>
          </p:cNvSpPr>
          <p:nvPr/>
        </p:nvSpPr>
        <p:spPr bwMode="auto">
          <a:xfrm>
            <a:off x="3443682" y="4415101"/>
            <a:ext cx="404021" cy="468000"/>
          </a:xfrm>
          <a:custGeom>
            <a:avLst/>
            <a:gdLst>
              <a:gd name="connsiteX0" fmla="*/ 339209 w 503968"/>
              <a:gd name="connsiteY0" fmla="*/ 314464 h 583774"/>
              <a:gd name="connsiteX1" fmla="*/ 285905 w 503968"/>
              <a:gd name="connsiteY1" fmla="*/ 348329 h 583774"/>
              <a:gd name="connsiteX2" fmla="*/ 306904 w 503968"/>
              <a:gd name="connsiteY2" fmla="*/ 378969 h 583774"/>
              <a:gd name="connsiteX3" fmla="*/ 308519 w 503968"/>
              <a:gd name="connsiteY3" fmla="*/ 383807 h 583774"/>
              <a:gd name="connsiteX4" fmla="*/ 321441 w 503968"/>
              <a:gd name="connsiteY4" fmla="*/ 391870 h 583774"/>
              <a:gd name="connsiteX5" fmla="*/ 326287 w 503968"/>
              <a:gd name="connsiteY5" fmla="*/ 391870 h 583774"/>
              <a:gd name="connsiteX6" fmla="*/ 347286 w 503968"/>
              <a:gd name="connsiteY6" fmla="*/ 385420 h 583774"/>
              <a:gd name="connsiteX7" fmla="*/ 363438 w 503968"/>
              <a:gd name="connsiteY7" fmla="*/ 353167 h 583774"/>
              <a:gd name="connsiteX8" fmla="*/ 361823 w 503968"/>
              <a:gd name="connsiteY8" fmla="*/ 348329 h 583774"/>
              <a:gd name="connsiteX9" fmla="*/ 360208 w 503968"/>
              <a:gd name="connsiteY9" fmla="*/ 345104 h 583774"/>
              <a:gd name="connsiteX10" fmla="*/ 251958 w 503968"/>
              <a:gd name="connsiteY10" fmla="*/ 233717 h 583774"/>
              <a:gd name="connsiteX11" fmla="*/ 290720 w 503968"/>
              <a:gd name="connsiteY11" fmla="*/ 298235 h 583774"/>
              <a:gd name="connsiteX12" fmla="*/ 242267 w 503968"/>
              <a:gd name="connsiteY12" fmla="*/ 248234 h 583774"/>
              <a:gd name="connsiteX13" fmla="*/ 251958 w 503968"/>
              <a:gd name="connsiteY13" fmla="*/ 233717 h 583774"/>
              <a:gd name="connsiteX14" fmla="*/ 140530 w 503968"/>
              <a:gd name="connsiteY14" fmla="*/ 180615 h 583774"/>
              <a:gd name="connsiteX15" fmla="*/ 82379 w 503968"/>
              <a:gd name="connsiteY15" fmla="*/ 193516 h 583774"/>
              <a:gd name="connsiteX16" fmla="*/ 88841 w 503968"/>
              <a:gd name="connsiteY16" fmla="*/ 217706 h 583774"/>
              <a:gd name="connsiteX17" fmla="*/ 145375 w 503968"/>
              <a:gd name="connsiteY17" fmla="*/ 204805 h 583774"/>
              <a:gd name="connsiteX18" fmla="*/ 234177 w 503968"/>
              <a:gd name="connsiteY18" fmla="*/ 164535 h 583774"/>
              <a:gd name="connsiteX19" fmla="*/ 280932 w 503968"/>
              <a:gd name="connsiteY19" fmla="*/ 190336 h 583774"/>
              <a:gd name="connsiteX20" fmla="*/ 308340 w 503968"/>
              <a:gd name="connsiteY20" fmla="*/ 295151 h 583774"/>
              <a:gd name="connsiteX21" fmla="*/ 245463 w 503968"/>
              <a:gd name="connsiteY21" fmla="*/ 188723 h 583774"/>
              <a:gd name="connsiteX22" fmla="*/ 240626 w 503968"/>
              <a:gd name="connsiteY22" fmla="*/ 185498 h 583774"/>
              <a:gd name="connsiteX23" fmla="*/ 234177 w 503968"/>
              <a:gd name="connsiteY23" fmla="*/ 185498 h 583774"/>
              <a:gd name="connsiteX24" fmla="*/ 230953 w 503968"/>
              <a:gd name="connsiteY24" fmla="*/ 196786 h 583774"/>
              <a:gd name="connsiteX25" fmla="*/ 234177 w 503968"/>
              <a:gd name="connsiteY25" fmla="*/ 212911 h 583774"/>
              <a:gd name="connsiteX26" fmla="*/ 237402 w 503968"/>
              <a:gd name="connsiteY26" fmla="*/ 230649 h 583774"/>
              <a:gd name="connsiteX27" fmla="*/ 235789 w 503968"/>
              <a:gd name="connsiteY27" fmla="*/ 232262 h 583774"/>
              <a:gd name="connsiteX28" fmla="*/ 219667 w 503968"/>
              <a:gd name="connsiteY28" fmla="*/ 224199 h 583774"/>
              <a:gd name="connsiteX29" fmla="*/ 218055 w 503968"/>
              <a:gd name="connsiteY29" fmla="*/ 222587 h 583774"/>
              <a:gd name="connsiteX30" fmla="*/ 209994 w 503968"/>
              <a:gd name="connsiteY30" fmla="*/ 222587 h 583774"/>
              <a:gd name="connsiteX31" fmla="*/ 206769 w 503968"/>
              <a:gd name="connsiteY31" fmla="*/ 229037 h 583774"/>
              <a:gd name="connsiteX32" fmla="*/ 208381 w 503968"/>
              <a:gd name="connsiteY32" fmla="*/ 237099 h 583774"/>
              <a:gd name="connsiteX33" fmla="*/ 282544 w 503968"/>
              <a:gd name="connsiteY33" fmla="*/ 316114 h 583774"/>
              <a:gd name="connsiteX34" fmla="*/ 280932 w 503968"/>
              <a:gd name="connsiteY34" fmla="*/ 316114 h 583774"/>
              <a:gd name="connsiteX35" fmla="*/ 189035 w 503968"/>
              <a:gd name="connsiteY35" fmla="*/ 250000 h 583774"/>
              <a:gd name="connsiteX36" fmla="*/ 180973 w 503968"/>
              <a:gd name="connsiteY36" fmla="*/ 209686 h 583774"/>
              <a:gd name="connsiteX37" fmla="*/ 205157 w 503968"/>
              <a:gd name="connsiteY37" fmla="*/ 174210 h 583774"/>
              <a:gd name="connsiteX38" fmla="*/ 234177 w 503968"/>
              <a:gd name="connsiteY38" fmla="*/ 164535 h 583774"/>
              <a:gd name="connsiteX39" fmla="*/ 234216 w 503968"/>
              <a:gd name="connsiteY39" fmla="*/ 146750 h 583774"/>
              <a:gd name="connsiteX40" fmla="*/ 193834 w 503968"/>
              <a:gd name="connsiteY40" fmla="*/ 158038 h 583774"/>
              <a:gd name="connsiteX41" fmla="*/ 172835 w 503968"/>
              <a:gd name="connsiteY41" fmla="*/ 261247 h 583774"/>
              <a:gd name="connsiteX42" fmla="*/ 279444 w 503968"/>
              <a:gd name="connsiteY42" fmla="*/ 337041 h 583774"/>
              <a:gd name="connsiteX43" fmla="*/ 282674 w 503968"/>
              <a:gd name="connsiteY43" fmla="*/ 338654 h 583774"/>
              <a:gd name="connsiteX44" fmla="*/ 327902 w 503968"/>
              <a:gd name="connsiteY44" fmla="*/ 308013 h 583774"/>
              <a:gd name="connsiteX45" fmla="*/ 327902 w 503968"/>
              <a:gd name="connsiteY45" fmla="*/ 304788 h 583774"/>
              <a:gd name="connsiteX46" fmla="*/ 297212 w 503968"/>
              <a:gd name="connsiteY46" fmla="*/ 180615 h 583774"/>
              <a:gd name="connsiteX47" fmla="*/ 234216 w 503968"/>
              <a:gd name="connsiteY47" fmla="*/ 146750 h 583774"/>
              <a:gd name="connsiteX48" fmla="*/ 106609 w 503968"/>
              <a:gd name="connsiteY48" fmla="*/ 116110 h 583774"/>
              <a:gd name="connsiteX49" fmla="*/ 95302 w 503968"/>
              <a:gd name="connsiteY49" fmla="*/ 138687 h 583774"/>
              <a:gd name="connsiteX50" fmla="*/ 140530 w 503968"/>
              <a:gd name="connsiteY50" fmla="*/ 164489 h 583774"/>
              <a:gd name="connsiteX51" fmla="*/ 151837 w 503968"/>
              <a:gd name="connsiteY51" fmla="*/ 141912 h 583774"/>
              <a:gd name="connsiteX52" fmla="*/ 251984 w 503968"/>
              <a:gd name="connsiteY52" fmla="*/ 74181 h 583774"/>
              <a:gd name="connsiteX53" fmla="*/ 221294 w 503968"/>
              <a:gd name="connsiteY53" fmla="*/ 116110 h 583774"/>
              <a:gd name="connsiteX54" fmla="*/ 240677 w 503968"/>
              <a:gd name="connsiteY54" fmla="*/ 130624 h 583774"/>
              <a:gd name="connsiteX55" fmla="*/ 271367 w 503968"/>
              <a:gd name="connsiteY55" fmla="*/ 88695 h 583774"/>
              <a:gd name="connsiteX56" fmla="*/ 179296 w 503968"/>
              <a:gd name="connsiteY56" fmla="*/ 66118 h 583774"/>
              <a:gd name="connsiteX57" fmla="*/ 155067 w 503968"/>
              <a:gd name="connsiteY57" fmla="*/ 77407 h 583774"/>
              <a:gd name="connsiteX58" fmla="*/ 176066 w 503968"/>
              <a:gd name="connsiteY58" fmla="*/ 124173 h 583774"/>
              <a:gd name="connsiteX59" fmla="*/ 198680 w 503968"/>
              <a:gd name="connsiteY59" fmla="*/ 114497 h 583774"/>
              <a:gd name="connsiteX60" fmla="*/ 239062 w 503968"/>
              <a:gd name="connsiteY60" fmla="*/ 0 h 583774"/>
              <a:gd name="connsiteX61" fmla="*/ 248753 w 503968"/>
              <a:gd name="connsiteY61" fmla="*/ 0 h 583774"/>
              <a:gd name="connsiteX62" fmla="*/ 258445 w 503968"/>
              <a:gd name="connsiteY62" fmla="*/ 0 h 583774"/>
              <a:gd name="connsiteX63" fmla="*/ 266522 w 503968"/>
              <a:gd name="connsiteY63" fmla="*/ 0 h 583774"/>
              <a:gd name="connsiteX64" fmla="*/ 276213 w 503968"/>
              <a:gd name="connsiteY64" fmla="*/ 0 h 583774"/>
              <a:gd name="connsiteX65" fmla="*/ 284290 w 503968"/>
              <a:gd name="connsiteY65" fmla="*/ 1613 h 583774"/>
              <a:gd name="connsiteX66" fmla="*/ 293981 w 503968"/>
              <a:gd name="connsiteY66" fmla="*/ 1613 h 583774"/>
              <a:gd name="connsiteX67" fmla="*/ 302058 w 503968"/>
              <a:gd name="connsiteY67" fmla="*/ 3225 h 583774"/>
              <a:gd name="connsiteX68" fmla="*/ 311749 w 503968"/>
              <a:gd name="connsiteY68" fmla="*/ 4838 h 583774"/>
              <a:gd name="connsiteX69" fmla="*/ 319826 w 503968"/>
              <a:gd name="connsiteY69" fmla="*/ 6451 h 583774"/>
              <a:gd name="connsiteX70" fmla="*/ 329518 w 503968"/>
              <a:gd name="connsiteY70" fmla="*/ 8063 h 583774"/>
              <a:gd name="connsiteX71" fmla="*/ 337594 w 503968"/>
              <a:gd name="connsiteY71" fmla="*/ 11289 h 583774"/>
              <a:gd name="connsiteX72" fmla="*/ 347286 w 503968"/>
              <a:gd name="connsiteY72" fmla="*/ 12901 h 583774"/>
              <a:gd name="connsiteX73" fmla="*/ 355362 w 503968"/>
              <a:gd name="connsiteY73" fmla="*/ 16126 h 583774"/>
              <a:gd name="connsiteX74" fmla="*/ 361823 w 503968"/>
              <a:gd name="connsiteY74" fmla="*/ 17739 h 583774"/>
              <a:gd name="connsiteX75" fmla="*/ 369900 w 503968"/>
              <a:gd name="connsiteY75" fmla="*/ 20964 h 583774"/>
              <a:gd name="connsiteX76" fmla="*/ 376361 w 503968"/>
              <a:gd name="connsiteY76" fmla="*/ 24190 h 583774"/>
              <a:gd name="connsiteX77" fmla="*/ 384437 w 503968"/>
              <a:gd name="connsiteY77" fmla="*/ 27415 h 583774"/>
              <a:gd name="connsiteX78" fmla="*/ 390898 w 503968"/>
              <a:gd name="connsiteY78" fmla="*/ 30640 h 583774"/>
              <a:gd name="connsiteX79" fmla="*/ 397359 w 503968"/>
              <a:gd name="connsiteY79" fmla="*/ 33865 h 583774"/>
              <a:gd name="connsiteX80" fmla="*/ 403821 w 503968"/>
              <a:gd name="connsiteY80" fmla="*/ 37091 h 583774"/>
              <a:gd name="connsiteX81" fmla="*/ 410282 w 503968"/>
              <a:gd name="connsiteY81" fmla="*/ 41929 h 583774"/>
              <a:gd name="connsiteX82" fmla="*/ 415127 w 503968"/>
              <a:gd name="connsiteY82" fmla="*/ 46766 h 583774"/>
              <a:gd name="connsiteX83" fmla="*/ 421589 w 503968"/>
              <a:gd name="connsiteY83" fmla="*/ 49992 h 583774"/>
              <a:gd name="connsiteX84" fmla="*/ 410282 w 503968"/>
              <a:gd name="connsiteY84" fmla="*/ 54830 h 583774"/>
              <a:gd name="connsiteX85" fmla="*/ 415127 w 503968"/>
              <a:gd name="connsiteY85" fmla="*/ 59668 h 583774"/>
              <a:gd name="connsiteX86" fmla="*/ 421589 w 503968"/>
              <a:gd name="connsiteY86" fmla="*/ 64505 h 583774"/>
              <a:gd name="connsiteX87" fmla="*/ 426434 w 503968"/>
              <a:gd name="connsiteY87" fmla="*/ 70956 h 583774"/>
              <a:gd name="connsiteX88" fmla="*/ 431280 w 503968"/>
              <a:gd name="connsiteY88" fmla="*/ 75794 h 583774"/>
              <a:gd name="connsiteX89" fmla="*/ 436126 w 503968"/>
              <a:gd name="connsiteY89" fmla="*/ 82244 h 583774"/>
              <a:gd name="connsiteX90" fmla="*/ 440972 w 503968"/>
              <a:gd name="connsiteY90" fmla="*/ 88695 h 583774"/>
              <a:gd name="connsiteX91" fmla="*/ 447433 w 503968"/>
              <a:gd name="connsiteY91" fmla="*/ 96758 h 583774"/>
              <a:gd name="connsiteX92" fmla="*/ 452279 w 503968"/>
              <a:gd name="connsiteY92" fmla="*/ 104821 h 583774"/>
              <a:gd name="connsiteX93" fmla="*/ 457125 w 503968"/>
              <a:gd name="connsiteY93" fmla="*/ 112885 h 583774"/>
              <a:gd name="connsiteX94" fmla="*/ 442587 w 503968"/>
              <a:gd name="connsiteY94" fmla="*/ 120948 h 583774"/>
              <a:gd name="connsiteX95" fmla="*/ 447433 w 503968"/>
              <a:gd name="connsiteY95" fmla="*/ 129011 h 583774"/>
              <a:gd name="connsiteX96" fmla="*/ 452279 w 503968"/>
              <a:gd name="connsiteY96" fmla="*/ 137074 h 583774"/>
              <a:gd name="connsiteX97" fmla="*/ 455510 w 503968"/>
              <a:gd name="connsiteY97" fmla="*/ 146750 h 583774"/>
              <a:gd name="connsiteX98" fmla="*/ 460355 w 503968"/>
              <a:gd name="connsiteY98" fmla="*/ 154813 h 583774"/>
              <a:gd name="connsiteX99" fmla="*/ 463586 w 503968"/>
              <a:gd name="connsiteY99" fmla="*/ 164489 h 583774"/>
              <a:gd name="connsiteX100" fmla="*/ 466817 w 503968"/>
              <a:gd name="connsiteY100" fmla="*/ 174165 h 583774"/>
              <a:gd name="connsiteX101" fmla="*/ 470047 w 503968"/>
              <a:gd name="connsiteY101" fmla="*/ 183841 h 583774"/>
              <a:gd name="connsiteX102" fmla="*/ 473278 w 503968"/>
              <a:gd name="connsiteY102" fmla="*/ 191904 h 583774"/>
              <a:gd name="connsiteX103" fmla="*/ 474893 w 503968"/>
              <a:gd name="connsiteY103" fmla="*/ 201579 h 583774"/>
              <a:gd name="connsiteX104" fmla="*/ 478123 w 503968"/>
              <a:gd name="connsiteY104" fmla="*/ 211255 h 583774"/>
              <a:gd name="connsiteX105" fmla="*/ 479739 w 503968"/>
              <a:gd name="connsiteY105" fmla="*/ 220931 h 583774"/>
              <a:gd name="connsiteX106" fmla="*/ 478123 w 503968"/>
              <a:gd name="connsiteY106" fmla="*/ 225769 h 583774"/>
              <a:gd name="connsiteX107" fmla="*/ 476508 w 503968"/>
              <a:gd name="connsiteY107" fmla="*/ 230607 h 583774"/>
              <a:gd name="connsiteX108" fmla="*/ 474893 w 503968"/>
              <a:gd name="connsiteY108" fmla="*/ 235445 h 583774"/>
              <a:gd name="connsiteX109" fmla="*/ 473278 w 503968"/>
              <a:gd name="connsiteY109" fmla="*/ 240283 h 583774"/>
              <a:gd name="connsiteX110" fmla="*/ 476508 w 503968"/>
              <a:gd name="connsiteY110" fmla="*/ 249959 h 583774"/>
              <a:gd name="connsiteX111" fmla="*/ 479739 w 503968"/>
              <a:gd name="connsiteY111" fmla="*/ 261247 h 583774"/>
              <a:gd name="connsiteX112" fmla="*/ 482969 w 503968"/>
              <a:gd name="connsiteY112" fmla="*/ 270923 h 583774"/>
              <a:gd name="connsiteX113" fmla="*/ 487815 w 503968"/>
              <a:gd name="connsiteY113" fmla="*/ 282211 h 583774"/>
              <a:gd name="connsiteX114" fmla="*/ 491046 w 503968"/>
              <a:gd name="connsiteY114" fmla="*/ 291887 h 583774"/>
              <a:gd name="connsiteX115" fmla="*/ 495892 w 503968"/>
              <a:gd name="connsiteY115" fmla="*/ 303176 h 583774"/>
              <a:gd name="connsiteX116" fmla="*/ 499122 w 503968"/>
              <a:gd name="connsiteY116" fmla="*/ 314464 h 583774"/>
              <a:gd name="connsiteX117" fmla="*/ 503968 w 503968"/>
              <a:gd name="connsiteY117" fmla="*/ 327365 h 583774"/>
              <a:gd name="connsiteX118" fmla="*/ 503968 w 503968"/>
              <a:gd name="connsiteY118" fmla="*/ 328978 h 583774"/>
              <a:gd name="connsiteX119" fmla="*/ 502353 w 503968"/>
              <a:gd name="connsiteY119" fmla="*/ 332203 h 583774"/>
              <a:gd name="connsiteX120" fmla="*/ 500737 w 503968"/>
              <a:gd name="connsiteY120" fmla="*/ 335428 h 583774"/>
              <a:gd name="connsiteX121" fmla="*/ 499122 w 503968"/>
              <a:gd name="connsiteY121" fmla="*/ 337041 h 583774"/>
              <a:gd name="connsiteX122" fmla="*/ 495892 w 503968"/>
              <a:gd name="connsiteY122" fmla="*/ 340266 h 583774"/>
              <a:gd name="connsiteX123" fmla="*/ 492661 w 503968"/>
              <a:gd name="connsiteY123" fmla="*/ 341879 h 583774"/>
              <a:gd name="connsiteX124" fmla="*/ 487815 w 503968"/>
              <a:gd name="connsiteY124" fmla="*/ 343491 h 583774"/>
              <a:gd name="connsiteX125" fmla="*/ 482969 w 503968"/>
              <a:gd name="connsiteY125" fmla="*/ 346717 h 583774"/>
              <a:gd name="connsiteX126" fmla="*/ 482969 w 503968"/>
              <a:gd name="connsiteY126" fmla="*/ 354780 h 583774"/>
              <a:gd name="connsiteX127" fmla="*/ 484585 w 503968"/>
              <a:gd name="connsiteY127" fmla="*/ 362843 h 583774"/>
              <a:gd name="connsiteX128" fmla="*/ 486200 w 503968"/>
              <a:gd name="connsiteY128" fmla="*/ 372519 h 583774"/>
              <a:gd name="connsiteX129" fmla="*/ 489430 w 503968"/>
              <a:gd name="connsiteY129" fmla="*/ 382195 h 583774"/>
              <a:gd name="connsiteX130" fmla="*/ 489430 w 503968"/>
              <a:gd name="connsiteY130" fmla="*/ 385420 h 583774"/>
              <a:gd name="connsiteX131" fmla="*/ 489430 w 503968"/>
              <a:gd name="connsiteY131" fmla="*/ 388645 h 583774"/>
              <a:gd name="connsiteX132" fmla="*/ 487815 w 503968"/>
              <a:gd name="connsiteY132" fmla="*/ 390258 h 583774"/>
              <a:gd name="connsiteX133" fmla="*/ 486200 w 503968"/>
              <a:gd name="connsiteY133" fmla="*/ 393483 h 583774"/>
              <a:gd name="connsiteX134" fmla="*/ 482969 w 503968"/>
              <a:gd name="connsiteY134" fmla="*/ 395096 h 583774"/>
              <a:gd name="connsiteX135" fmla="*/ 479739 w 503968"/>
              <a:gd name="connsiteY135" fmla="*/ 398321 h 583774"/>
              <a:gd name="connsiteX136" fmla="*/ 476508 w 503968"/>
              <a:gd name="connsiteY136" fmla="*/ 399934 h 583774"/>
              <a:gd name="connsiteX137" fmla="*/ 473278 w 503968"/>
              <a:gd name="connsiteY137" fmla="*/ 401546 h 583774"/>
              <a:gd name="connsiteX138" fmla="*/ 476508 w 503968"/>
              <a:gd name="connsiteY138" fmla="*/ 403159 h 583774"/>
              <a:gd name="connsiteX139" fmla="*/ 479739 w 503968"/>
              <a:gd name="connsiteY139" fmla="*/ 406384 h 583774"/>
              <a:gd name="connsiteX140" fmla="*/ 481354 w 503968"/>
              <a:gd name="connsiteY140" fmla="*/ 407997 h 583774"/>
              <a:gd name="connsiteX141" fmla="*/ 484585 w 503968"/>
              <a:gd name="connsiteY141" fmla="*/ 411222 h 583774"/>
              <a:gd name="connsiteX142" fmla="*/ 484585 w 503968"/>
              <a:gd name="connsiteY142" fmla="*/ 414447 h 583774"/>
              <a:gd name="connsiteX143" fmla="*/ 486200 w 503968"/>
              <a:gd name="connsiteY143" fmla="*/ 417673 h 583774"/>
              <a:gd name="connsiteX144" fmla="*/ 486200 w 503968"/>
              <a:gd name="connsiteY144" fmla="*/ 419285 h 583774"/>
              <a:gd name="connsiteX145" fmla="*/ 486200 w 503968"/>
              <a:gd name="connsiteY145" fmla="*/ 422511 h 583774"/>
              <a:gd name="connsiteX146" fmla="*/ 486200 w 503968"/>
              <a:gd name="connsiteY146" fmla="*/ 425736 h 583774"/>
              <a:gd name="connsiteX147" fmla="*/ 486200 w 503968"/>
              <a:gd name="connsiteY147" fmla="*/ 428961 h 583774"/>
              <a:gd name="connsiteX148" fmla="*/ 484585 w 503968"/>
              <a:gd name="connsiteY148" fmla="*/ 430574 h 583774"/>
              <a:gd name="connsiteX149" fmla="*/ 482969 w 503968"/>
              <a:gd name="connsiteY149" fmla="*/ 433799 h 583774"/>
              <a:gd name="connsiteX150" fmla="*/ 481354 w 503968"/>
              <a:gd name="connsiteY150" fmla="*/ 435412 h 583774"/>
              <a:gd name="connsiteX151" fmla="*/ 479739 w 503968"/>
              <a:gd name="connsiteY151" fmla="*/ 438637 h 583774"/>
              <a:gd name="connsiteX152" fmla="*/ 478123 w 503968"/>
              <a:gd name="connsiteY152" fmla="*/ 440250 h 583774"/>
              <a:gd name="connsiteX153" fmla="*/ 476508 w 503968"/>
              <a:gd name="connsiteY153" fmla="*/ 443475 h 583774"/>
              <a:gd name="connsiteX154" fmla="*/ 476508 w 503968"/>
              <a:gd name="connsiteY154" fmla="*/ 449925 h 583774"/>
              <a:gd name="connsiteX155" fmla="*/ 478123 w 503968"/>
              <a:gd name="connsiteY155" fmla="*/ 457989 h 583774"/>
              <a:gd name="connsiteX156" fmla="*/ 478123 w 503968"/>
              <a:gd name="connsiteY156" fmla="*/ 464439 h 583774"/>
              <a:gd name="connsiteX157" fmla="*/ 478123 w 503968"/>
              <a:gd name="connsiteY157" fmla="*/ 470890 h 583774"/>
              <a:gd name="connsiteX158" fmla="*/ 474893 w 503968"/>
              <a:gd name="connsiteY158" fmla="*/ 474115 h 583774"/>
              <a:gd name="connsiteX159" fmla="*/ 473278 w 503968"/>
              <a:gd name="connsiteY159" fmla="*/ 475728 h 583774"/>
              <a:gd name="connsiteX160" fmla="*/ 470047 w 503968"/>
              <a:gd name="connsiteY160" fmla="*/ 478953 h 583774"/>
              <a:gd name="connsiteX161" fmla="*/ 466817 w 503968"/>
              <a:gd name="connsiteY161" fmla="*/ 480565 h 583774"/>
              <a:gd name="connsiteX162" fmla="*/ 463586 w 503968"/>
              <a:gd name="connsiteY162" fmla="*/ 483791 h 583774"/>
              <a:gd name="connsiteX163" fmla="*/ 458740 w 503968"/>
              <a:gd name="connsiteY163" fmla="*/ 483791 h 583774"/>
              <a:gd name="connsiteX164" fmla="*/ 455510 w 503968"/>
              <a:gd name="connsiteY164" fmla="*/ 485403 h 583774"/>
              <a:gd name="connsiteX165" fmla="*/ 452279 w 503968"/>
              <a:gd name="connsiteY165" fmla="*/ 485403 h 583774"/>
              <a:gd name="connsiteX166" fmla="*/ 445818 w 503968"/>
              <a:gd name="connsiteY166" fmla="*/ 485403 h 583774"/>
              <a:gd name="connsiteX167" fmla="*/ 440972 w 503968"/>
              <a:gd name="connsiteY167" fmla="*/ 485403 h 583774"/>
              <a:gd name="connsiteX168" fmla="*/ 434511 w 503968"/>
              <a:gd name="connsiteY168" fmla="*/ 483791 h 583774"/>
              <a:gd name="connsiteX169" fmla="*/ 437741 w 503968"/>
              <a:gd name="connsiteY169" fmla="*/ 483791 h 583774"/>
              <a:gd name="connsiteX170" fmla="*/ 432896 w 503968"/>
              <a:gd name="connsiteY170" fmla="*/ 482178 h 583774"/>
              <a:gd name="connsiteX171" fmla="*/ 428050 w 503968"/>
              <a:gd name="connsiteY171" fmla="*/ 482178 h 583774"/>
              <a:gd name="connsiteX172" fmla="*/ 423204 w 503968"/>
              <a:gd name="connsiteY172" fmla="*/ 482178 h 583774"/>
              <a:gd name="connsiteX173" fmla="*/ 418358 w 503968"/>
              <a:gd name="connsiteY173" fmla="*/ 480565 h 583774"/>
              <a:gd name="connsiteX174" fmla="*/ 416743 w 503968"/>
              <a:gd name="connsiteY174" fmla="*/ 480565 h 583774"/>
              <a:gd name="connsiteX175" fmla="*/ 411897 w 503968"/>
              <a:gd name="connsiteY175" fmla="*/ 482178 h 583774"/>
              <a:gd name="connsiteX176" fmla="*/ 407051 w 503968"/>
              <a:gd name="connsiteY176" fmla="*/ 482178 h 583774"/>
              <a:gd name="connsiteX177" fmla="*/ 402205 w 503968"/>
              <a:gd name="connsiteY177" fmla="*/ 482178 h 583774"/>
              <a:gd name="connsiteX178" fmla="*/ 398975 w 503968"/>
              <a:gd name="connsiteY178" fmla="*/ 483791 h 583774"/>
              <a:gd name="connsiteX179" fmla="*/ 395744 w 503968"/>
              <a:gd name="connsiteY179" fmla="*/ 485403 h 583774"/>
              <a:gd name="connsiteX180" fmla="*/ 392514 w 503968"/>
              <a:gd name="connsiteY180" fmla="*/ 487016 h 583774"/>
              <a:gd name="connsiteX181" fmla="*/ 390898 w 503968"/>
              <a:gd name="connsiteY181" fmla="*/ 488629 h 583774"/>
              <a:gd name="connsiteX182" fmla="*/ 389283 w 503968"/>
              <a:gd name="connsiteY182" fmla="*/ 491854 h 583774"/>
              <a:gd name="connsiteX183" fmla="*/ 387668 w 503968"/>
              <a:gd name="connsiteY183" fmla="*/ 495079 h 583774"/>
              <a:gd name="connsiteX184" fmla="*/ 386052 w 503968"/>
              <a:gd name="connsiteY184" fmla="*/ 499917 h 583774"/>
              <a:gd name="connsiteX185" fmla="*/ 384437 w 503968"/>
              <a:gd name="connsiteY185" fmla="*/ 516043 h 583774"/>
              <a:gd name="connsiteX186" fmla="*/ 382822 w 503968"/>
              <a:gd name="connsiteY186" fmla="*/ 548296 h 583774"/>
              <a:gd name="connsiteX187" fmla="*/ 382822 w 503968"/>
              <a:gd name="connsiteY187" fmla="*/ 564422 h 583774"/>
              <a:gd name="connsiteX188" fmla="*/ 382822 w 503968"/>
              <a:gd name="connsiteY188" fmla="*/ 578936 h 583774"/>
              <a:gd name="connsiteX189" fmla="*/ 381207 w 503968"/>
              <a:gd name="connsiteY189" fmla="*/ 583774 h 583774"/>
              <a:gd name="connsiteX190" fmla="*/ 130838 w 503968"/>
              <a:gd name="connsiteY190" fmla="*/ 583774 h 583774"/>
              <a:gd name="connsiteX191" fmla="*/ 129223 w 503968"/>
              <a:gd name="connsiteY191" fmla="*/ 537008 h 583774"/>
              <a:gd name="connsiteX192" fmla="*/ 129223 w 503968"/>
              <a:gd name="connsiteY192" fmla="*/ 522494 h 583774"/>
              <a:gd name="connsiteX193" fmla="*/ 58150 w 503968"/>
              <a:gd name="connsiteY193" fmla="*/ 370906 h 583774"/>
              <a:gd name="connsiteX194" fmla="*/ 14538 w 503968"/>
              <a:gd name="connsiteY194" fmla="*/ 299950 h 583774"/>
              <a:gd name="connsiteX195" fmla="*/ 9692 w 503968"/>
              <a:gd name="connsiteY195" fmla="*/ 283824 h 583774"/>
              <a:gd name="connsiteX196" fmla="*/ 4846 w 503968"/>
              <a:gd name="connsiteY196" fmla="*/ 266085 h 583774"/>
              <a:gd name="connsiteX197" fmla="*/ 1615 w 503968"/>
              <a:gd name="connsiteY197" fmla="*/ 248346 h 583774"/>
              <a:gd name="connsiteX198" fmla="*/ 0 w 503968"/>
              <a:gd name="connsiteY198" fmla="*/ 232220 h 583774"/>
              <a:gd name="connsiteX199" fmla="*/ 0 w 503968"/>
              <a:gd name="connsiteY199" fmla="*/ 214481 h 583774"/>
              <a:gd name="connsiteX200" fmla="*/ 0 w 503968"/>
              <a:gd name="connsiteY200" fmla="*/ 196742 h 583774"/>
              <a:gd name="connsiteX201" fmla="*/ 3231 w 503968"/>
              <a:gd name="connsiteY201" fmla="*/ 179003 h 583774"/>
              <a:gd name="connsiteX202" fmla="*/ 4846 w 503968"/>
              <a:gd name="connsiteY202" fmla="*/ 170939 h 583774"/>
              <a:gd name="connsiteX203" fmla="*/ 6461 w 503968"/>
              <a:gd name="connsiteY203" fmla="*/ 161264 h 583774"/>
              <a:gd name="connsiteX204" fmla="*/ 9692 w 503968"/>
              <a:gd name="connsiteY204" fmla="*/ 153200 h 583774"/>
              <a:gd name="connsiteX205" fmla="*/ 12922 w 503968"/>
              <a:gd name="connsiteY205" fmla="*/ 145137 h 583774"/>
              <a:gd name="connsiteX206" fmla="*/ 16153 w 503968"/>
              <a:gd name="connsiteY206" fmla="*/ 137074 h 583774"/>
              <a:gd name="connsiteX207" fmla="*/ 19383 w 503968"/>
              <a:gd name="connsiteY207" fmla="*/ 129011 h 583774"/>
              <a:gd name="connsiteX208" fmla="*/ 24229 w 503968"/>
              <a:gd name="connsiteY208" fmla="*/ 120948 h 583774"/>
              <a:gd name="connsiteX209" fmla="*/ 27460 w 503968"/>
              <a:gd name="connsiteY209" fmla="*/ 112885 h 583774"/>
              <a:gd name="connsiteX210" fmla="*/ 32306 w 503968"/>
              <a:gd name="connsiteY210" fmla="*/ 104821 h 583774"/>
              <a:gd name="connsiteX211" fmla="*/ 37151 w 503968"/>
              <a:gd name="connsiteY211" fmla="*/ 96758 h 583774"/>
              <a:gd name="connsiteX212" fmla="*/ 43613 w 503968"/>
              <a:gd name="connsiteY212" fmla="*/ 90308 h 583774"/>
              <a:gd name="connsiteX213" fmla="*/ 48458 w 503968"/>
              <a:gd name="connsiteY213" fmla="*/ 83857 h 583774"/>
              <a:gd name="connsiteX214" fmla="*/ 54920 w 503968"/>
              <a:gd name="connsiteY214" fmla="*/ 75794 h 583774"/>
              <a:gd name="connsiteX215" fmla="*/ 61381 w 503968"/>
              <a:gd name="connsiteY215" fmla="*/ 70956 h 583774"/>
              <a:gd name="connsiteX216" fmla="*/ 66227 w 503968"/>
              <a:gd name="connsiteY216" fmla="*/ 64505 h 583774"/>
              <a:gd name="connsiteX217" fmla="*/ 74303 w 503968"/>
              <a:gd name="connsiteY217" fmla="*/ 58055 h 583774"/>
              <a:gd name="connsiteX218" fmla="*/ 80764 w 503968"/>
              <a:gd name="connsiteY218" fmla="*/ 53217 h 583774"/>
              <a:gd name="connsiteX219" fmla="*/ 88841 w 503968"/>
              <a:gd name="connsiteY219" fmla="*/ 46766 h 583774"/>
              <a:gd name="connsiteX220" fmla="*/ 96917 w 503968"/>
              <a:gd name="connsiteY220" fmla="*/ 41929 h 583774"/>
              <a:gd name="connsiteX221" fmla="*/ 104993 w 503968"/>
              <a:gd name="connsiteY221" fmla="*/ 37091 h 583774"/>
              <a:gd name="connsiteX222" fmla="*/ 113070 w 503968"/>
              <a:gd name="connsiteY222" fmla="*/ 32253 h 583774"/>
              <a:gd name="connsiteX223" fmla="*/ 121146 w 503968"/>
              <a:gd name="connsiteY223" fmla="*/ 29027 h 583774"/>
              <a:gd name="connsiteX224" fmla="*/ 129223 w 503968"/>
              <a:gd name="connsiteY224" fmla="*/ 24190 h 583774"/>
              <a:gd name="connsiteX225" fmla="*/ 138914 w 503968"/>
              <a:gd name="connsiteY225" fmla="*/ 20964 h 583774"/>
              <a:gd name="connsiteX226" fmla="*/ 146991 w 503968"/>
              <a:gd name="connsiteY226" fmla="*/ 17739 h 583774"/>
              <a:gd name="connsiteX227" fmla="*/ 156682 w 503968"/>
              <a:gd name="connsiteY227" fmla="*/ 14514 h 583774"/>
              <a:gd name="connsiteX228" fmla="*/ 166374 w 503968"/>
              <a:gd name="connsiteY228" fmla="*/ 12901 h 583774"/>
              <a:gd name="connsiteX229" fmla="*/ 176066 w 503968"/>
              <a:gd name="connsiteY229" fmla="*/ 9676 h 583774"/>
              <a:gd name="connsiteX230" fmla="*/ 184142 w 503968"/>
              <a:gd name="connsiteY230" fmla="*/ 8063 h 583774"/>
              <a:gd name="connsiteX231" fmla="*/ 193834 w 503968"/>
              <a:gd name="connsiteY231" fmla="*/ 6451 h 583774"/>
              <a:gd name="connsiteX232" fmla="*/ 203526 w 503968"/>
              <a:gd name="connsiteY232" fmla="*/ 4838 h 583774"/>
              <a:gd name="connsiteX233" fmla="*/ 213217 w 503968"/>
              <a:gd name="connsiteY233" fmla="*/ 3225 h 583774"/>
              <a:gd name="connsiteX234" fmla="*/ 221294 w 503968"/>
              <a:gd name="connsiteY234" fmla="*/ 1613 h 583774"/>
              <a:gd name="connsiteX235" fmla="*/ 230985 w 503968"/>
              <a:gd name="connsiteY235" fmla="*/ 1613 h 58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68" h="583774">
                <a:moveTo>
                  <a:pt x="339209" y="314464"/>
                </a:moveTo>
                <a:lnTo>
                  <a:pt x="285905" y="348329"/>
                </a:lnTo>
                <a:lnTo>
                  <a:pt x="306904" y="378969"/>
                </a:lnTo>
                <a:cubicBezTo>
                  <a:pt x="306904" y="380582"/>
                  <a:pt x="308519" y="382195"/>
                  <a:pt x="308519" y="383807"/>
                </a:cubicBezTo>
                <a:cubicBezTo>
                  <a:pt x="310134" y="383807"/>
                  <a:pt x="313365" y="390258"/>
                  <a:pt x="321441" y="391870"/>
                </a:cubicBezTo>
                <a:cubicBezTo>
                  <a:pt x="323056" y="391870"/>
                  <a:pt x="324672" y="391870"/>
                  <a:pt x="326287" y="391870"/>
                </a:cubicBezTo>
                <a:cubicBezTo>
                  <a:pt x="332748" y="391870"/>
                  <a:pt x="339209" y="390258"/>
                  <a:pt x="347286" y="385420"/>
                </a:cubicBezTo>
                <a:cubicBezTo>
                  <a:pt x="366669" y="372519"/>
                  <a:pt x="365054" y="358005"/>
                  <a:pt x="363438" y="353167"/>
                </a:cubicBezTo>
                <a:cubicBezTo>
                  <a:pt x="363438" y="351555"/>
                  <a:pt x="361823" y="349942"/>
                  <a:pt x="361823" y="348329"/>
                </a:cubicBezTo>
                <a:cubicBezTo>
                  <a:pt x="361823" y="348329"/>
                  <a:pt x="360208" y="346717"/>
                  <a:pt x="360208" y="345104"/>
                </a:cubicBezTo>
                <a:close/>
                <a:moveTo>
                  <a:pt x="251958" y="233717"/>
                </a:moveTo>
                <a:lnTo>
                  <a:pt x="290720" y="298235"/>
                </a:lnTo>
                <a:cubicBezTo>
                  <a:pt x="274569" y="282106"/>
                  <a:pt x="258418" y="265976"/>
                  <a:pt x="242267" y="248234"/>
                </a:cubicBezTo>
                <a:cubicBezTo>
                  <a:pt x="245497" y="246621"/>
                  <a:pt x="250343" y="243395"/>
                  <a:pt x="251958" y="233717"/>
                </a:cubicBezTo>
                <a:close/>
                <a:moveTo>
                  <a:pt x="140530" y="180615"/>
                </a:moveTo>
                <a:lnTo>
                  <a:pt x="82379" y="193516"/>
                </a:lnTo>
                <a:lnTo>
                  <a:pt x="88841" y="217706"/>
                </a:lnTo>
                <a:lnTo>
                  <a:pt x="145375" y="204805"/>
                </a:lnTo>
                <a:close/>
                <a:moveTo>
                  <a:pt x="234177" y="164535"/>
                </a:moveTo>
                <a:cubicBezTo>
                  <a:pt x="253524" y="164535"/>
                  <a:pt x="271259" y="174210"/>
                  <a:pt x="280932" y="190336"/>
                </a:cubicBezTo>
                <a:cubicBezTo>
                  <a:pt x="293830" y="209686"/>
                  <a:pt x="305116" y="270963"/>
                  <a:pt x="308340" y="295151"/>
                </a:cubicBezTo>
                <a:lnTo>
                  <a:pt x="245463" y="188723"/>
                </a:lnTo>
                <a:cubicBezTo>
                  <a:pt x="243851" y="187111"/>
                  <a:pt x="242238" y="185498"/>
                  <a:pt x="240626" y="185498"/>
                </a:cubicBezTo>
                <a:cubicBezTo>
                  <a:pt x="239014" y="185498"/>
                  <a:pt x="235789" y="185498"/>
                  <a:pt x="234177" y="185498"/>
                </a:cubicBezTo>
                <a:cubicBezTo>
                  <a:pt x="230953" y="188723"/>
                  <a:pt x="229341" y="193561"/>
                  <a:pt x="230953" y="196786"/>
                </a:cubicBezTo>
                <a:cubicBezTo>
                  <a:pt x="232565" y="201624"/>
                  <a:pt x="234177" y="206461"/>
                  <a:pt x="234177" y="212911"/>
                </a:cubicBezTo>
                <a:cubicBezTo>
                  <a:pt x="235789" y="219362"/>
                  <a:pt x="237402" y="225812"/>
                  <a:pt x="237402" y="230649"/>
                </a:cubicBezTo>
                <a:cubicBezTo>
                  <a:pt x="237402" y="232262"/>
                  <a:pt x="235789" y="232262"/>
                  <a:pt x="235789" y="232262"/>
                </a:cubicBezTo>
                <a:cubicBezTo>
                  <a:pt x="235789" y="232262"/>
                  <a:pt x="230953" y="232262"/>
                  <a:pt x="219667" y="224199"/>
                </a:cubicBezTo>
                <a:lnTo>
                  <a:pt x="218055" y="222587"/>
                </a:lnTo>
                <a:cubicBezTo>
                  <a:pt x="216443" y="220974"/>
                  <a:pt x="213218" y="220974"/>
                  <a:pt x="209994" y="222587"/>
                </a:cubicBezTo>
                <a:cubicBezTo>
                  <a:pt x="206769" y="224199"/>
                  <a:pt x="206769" y="227424"/>
                  <a:pt x="206769" y="229037"/>
                </a:cubicBezTo>
                <a:cubicBezTo>
                  <a:pt x="206769" y="230649"/>
                  <a:pt x="206769" y="233874"/>
                  <a:pt x="208381" y="237099"/>
                </a:cubicBezTo>
                <a:cubicBezTo>
                  <a:pt x="232565" y="264513"/>
                  <a:pt x="258361" y="291926"/>
                  <a:pt x="282544" y="316114"/>
                </a:cubicBezTo>
                <a:lnTo>
                  <a:pt x="280932" y="316114"/>
                </a:lnTo>
                <a:cubicBezTo>
                  <a:pt x="251912" y="299989"/>
                  <a:pt x="200320" y="269350"/>
                  <a:pt x="189035" y="250000"/>
                </a:cubicBezTo>
                <a:cubicBezTo>
                  <a:pt x="180973" y="238712"/>
                  <a:pt x="177749" y="224199"/>
                  <a:pt x="180973" y="209686"/>
                </a:cubicBezTo>
                <a:cubicBezTo>
                  <a:pt x="184198" y="195173"/>
                  <a:pt x="192259" y="182273"/>
                  <a:pt x="205157" y="174210"/>
                </a:cubicBezTo>
                <a:cubicBezTo>
                  <a:pt x="213218" y="167760"/>
                  <a:pt x="224504" y="164535"/>
                  <a:pt x="234177" y="164535"/>
                </a:cubicBezTo>
                <a:close/>
                <a:moveTo>
                  <a:pt x="234216" y="146750"/>
                </a:moveTo>
                <a:cubicBezTo>
                  <a:pt x="219678" y="146750"/>
                  <a:pt x="206756" y="149975"/>
                  <a:pt x="193834" y="158038"/>
                </a:cubicBezTo>
                <a:cubicBezTo>
                  <a:pt x="159913" y="180615"/>
                  <a:pt x="150221" y="225769"/>
                  <a:pt x="172835" y="261247"/>
                </a:cubicBezTo>
                <a:cubicBezTo>
                  <a:pt x="192219" y="290274"/>
                  <a:pt x="276213" y="335428"/>
                  <a:pt x="279444" y="337041"/>
                </a:cubicBezTo>
                <a:lnTo>
                  <a:pt x="282674" y="338654"/>
                </a:lnTo>
                <a:lnTo>
                  <a:pt x="327902" y="308013"/>
                </a:lnTo>
                <a:lnTo>
                  <a:pt x="327902" y="304788"/>
                </a:lnTo>
                <a:cubicBezTo>
                  <a:pt x="326287" y="295112"/>
                  <a:pt x="314980" y="209643"/>
                  <a:pt x="297212" y="180615"/>
                </a:cubicBezTo>
                <a:cubicBezTo>
                  <a:pt x="282674" y="159651"/>
                  <a:pt x="260060" y="146750"/>
                  <a:pt x="234216" y="146750"/>
                </a:cubicBezTo>
                <a:close/>
                <a:moveTo>
                  <a:pt x="106609" y="116110"/>
                </a:moveTo>
                <a:lnTo>
                  <a:pt x="95302" y="138687"/>
                </a:lnTo>
                <a:lnTo>
                  <a:pt x="140530" y="164489"/>
                </a:lnTo>
                <a:lnTo>
                  <a:pt x="151837" y="141912"/>
                </a:lnTo>
                <a:close/>
                <a:moveTo>
                  <a:pt x="251984" y="74181"/>
                </a:moveTo>
                <a:lnTo>
                  <a:pt x="221294" y="116110"/>
                </a:lnTo>
                <a:lnTo>
                  <a:pt x="240677" y="130624"/>
                </a:lnTo>
                <a:lnTo>
                  <a:pt x="271367" y="88695"/>
                </a:lnTo>
                <a:close/>
                <a:moveTo>
                  <a:pt x="179296" y="66118"/>
                </a:moveTo>
                <a:lnTo>
                  <a:pt x="155067" y="77407"/>
                </a:lnTo>
                <a:lnTo>
                  <a:pt x="176066" y="124173"/>
                </a:lnTo>
                <a:lnTo>
                  <a:pt x="198680" y="114497"/>
                </a:lnTo>
                <a:close/>
                <a:moveTo>
                  <a:pt x="239062" y="0"/>
                </a:moveTo>
                <a:lnTo>
                  <a:pt x="248753" y="0"/>
                </a:lnTo>
                <a:lnTo>
                  <a:pt x="258445" y="0"/>
                </a:lnTo>
                <a:lnTo>
                  <a:pt x="266522" y="0"/>
                </a:lnTo>
                <a:lnTo>
                  <a:pt x="276213" y="0"/>
                </a:lnTo>
                <a:lnTo>
                  <a:pt x="284290" y="1613"/>
                </a:lnTo>
                <a:lnTo>
                  <a:pt x="293981" y="1613"/>
                </a:lnTo>
                <a:lnTo>
                  <a:pt x="302058" y="3225"/>
                </a:lnTo>
                <a:lnTo>
                  <a:pt x="311749" y="4838"/>
                </a:lnTo>
                <a:lnTo>
                  <a:pt x="319826" y="6451"/>
                </a:lnTo>
                <a:lnTo>
                  <a:pt x="329518" y="8063"/>
                </a:lnTo>
                <a:lnTo>
                  <a:pt x="337594" y="11289"/>
                </a:lnTo>
                <a:lnTo>
                  <a:pt x="347286" y="12901"/>
                </a:lnTo>
                <a:lnTo>
                  <a:pt x="355362" y="16126"/>
                </a:lnTo>
                <a:lnTo>
                  <a:pt x="361823" y="17739"/>
                </a:lnTo>
                <a:lnTo>
                  <a:pt x="369900" y="20964"/>
                </a:lnTo>
                <a:lnTo>
                  <a:pt x="376361" y="24190"/>
                </a:lnTo>
                <a:lnTo>
                  <a:pt x="384437" y="27415"/>
                </a:lnTo>
                <a:lnTo>
                  <a:pt x="390898" y="30640"/>
                </a:lnTo>
                <a:lnTo>
                  <a:pt x="397359" y="33865"/>
                </a:lnTo>
                <a:lnTo>
                  <a:pt x="403821" y="37091"/>
                </a:lnTo>
                <a:lnTo>
                  <a:pt x="410282" y="41929"/>
                </a:lnTo>
                <a:lnTo>
                  <a:pt x="415127" y="46766"/>
                </a:lnTo>
                <a:lnTo>
                  <a:pt x="421589" y="49992"/>
                </a:lnTo>
                <a:lnTo>
                  <a:pt x="410282" y="54830"/>
                </a:lnTo>
                <a:lnTo>
                  <a:pt x="415127" y="59668"/>
                </a:lnTo>
                <a:lnTo>
                  <a:pt x="421589" y="64505"/>
                </a:lnTo>
                <a:lnTo>
                  <a:pt x="426434" y="70956"/>
                </a:lnTo>
                <a:lnTo>
                  <a:pt x="431280" y="75794"/>
                </a:lnTo>
                <a:lnTo>
                  <a:pt x="436126" y="82244"/>
                </a:lnTo>
                <a:lnTo>
                  <a:pt x="440972" y="88695"/>
                </a:lnTo>
                <a:lnTo>
                  <a:pt x="447433" y="96758"/>
                </a:lnTo>
                <a:lnTo>
                  <a:pt x="452279" y="104821"/>
                </a:lnTo>
                <a:lnTo>
                  <a:pt x="457125" y="112885"/>
                </a:lnTo>
                <a:lnTo>
                  <a:pt x="442587" y="120948"/>
                </a:lnTo>
                <a:lnTo>
                  <a:pt x="447433" y="129011"/>
                </a:lnTo>
                <a:lnTo>
                  <a:pt x="452279" y="137074"/>
                </a:lnTo>
                <a:lnTo>
                  <a:pt x="455510" y="146750"/>
                </a:lnTo>
                <a:lnTo>
                  <a:pt x="460355" y="154813"/>
                </a:lnTo>
                <a:lnTo>
                  <a:pt x="463586" y="164489"/>
                </a:lnTo>
                <a:lnTo>
                  <a:pt x="466817" y="174165"/>
                </a:lnTo>
                <a:lnTo>
                  <a:pt x="470047" y="183841"/>
                </a:lnTo>
                <a:lnTo>
                  <a:pt x="473278" y="191904"/>
                </a:lnTo>
                <a:lnTo>
                  <a:pt x="474893" y="201579"/>
                </a:lnTo>
                <a:lnTo>
                  <a:pt x="478123" y="211255"/>
                </a:lnTo>
                <a:lnTo>
                  <a:pt x="479739" y="220931"/>
                </a:lnTo>
                <a:lnTo>
                  <a:pt x="478123" y="225769"/>
                </a:lnTo>
                <a:lnTo>
                  <a:pt x="476508" y="230607"/>
                </a:lnTo>
                <a:lnTo>
                  <a:pt x="474893" y="235445"/>
                </a:lnTo>
                <a:lnTo>
                  <a:pt x="473278" y="240283"/>
                </a:lnTo>
                <a:lnTo>
                  <a:pt x="476508" y="249959"/>
                </a:lnTo>
                <a:lnTo>
                  <a:pt x="479739" y="261247"/>
                </a:lnTo>
                <a:lnTo>
                  <a:pt x="482969" y="270923"/>
                </a:lnTo>
                <a:lnTo>
                  <a:pt x="487815" y="282211"/>
                </a:lnTo>
                <a:lnTo>
                  <a:pt x="491046" y="291887"/>
                </a:lnTo>
                <a:lnTo>
                  <a:pt x="495892" y="303176"/>
                </a:lnTo>
                <a:lnTo>
                  <a:pt x="499122" y="314464"/>
                </a:lnTo>
                <a:lnTo>
                  <a:pt x="503968" y="327365"/>
                </a:lnTo>
                <a:lnTo>
                  <a:pt x="503968" y="328978"/>
                </a:lnTo>
                <a:lnTo>
                  <a:pt x="502353" y="332203"/>
                </a:lnTo>
                <a:lnTo>
                  <a:pt x="500737" y="335428"/>
                </a:lnTo>
                <a:lnTo>
                  <a:pt x="499122" y="337041"/>
                </a:lnTo>
                <a:lnTo>
                  <a:pt x="495892" y="340266"/>
                </a:lnTo>
                <a:lnTo>
                  <a:pt x="492661" y="341879"/>
                </a:lnTo>
                <a:lnTo>
                  <a:pt x="487815" y="343491"/>
                </a:lnTo>
                <a:lnTo>
                  <a:pt x="482969" y="346717"/>
                </a:lnTo>
                <a:lnTo>
                  <a:pt x="482969" y="354780"/>
                </a:lnTo>
                <a:lnTo>
                  <a:pt x="484585" y="362843"/>
                </a:lnTo>
                <a:lnTo>
                  <a:pt x="486200" y="372519"/>
                </a:lnTo>
                <a:lnTo>
                  <a:pt x="489430" y="382195"/>
                </a:lnTo>
                <a:lnTo>
                  <a:pt x="489430" y="385420"/>
                </a:lnTo>
                <a:lnTo>
                  <a:pt x="489430" y="388645"/>
                </a:lnTo>
                <a:lnTo>
                  <a:pt x="487815" y="390258"/>
                </a:lnTo>
                <a:lnTo>
                  <a:pt x="486200" y="393483"/>
                </a:lnTo>
                <a:lnTo>
                  <a:pt x="482969" y="395096"/>
                </a:lnTo>
                <a:lnTo>
                  <a:pt x="479739" y="398321"/>
                </a:lnTo>
                <a:lnTo>
                  <a:pt x="476508" y="399934"/>
                </a:lnTo>
                <a:lnTo>
                  <a:pt x="473278" y="401546"/>
                </a:lnTo>
                <a:lnTo>
                  <a:pt x="476508" y="403159"/>
                </a:lnTo>
                <a:lnTo>
                  <a:pt x="479739" y="406384"/>
                </a:lnTo>
                <a:lnTo>
                  <a:pt x="481354" y="407997"/>
                </a:lnTo>
                <a:lnTo>
                  <a:pt x="484585" y="411222"/>
                </a:lnTo>
                <a:lnTo>
                  <a:pt x="484585" y="414447"/>
                </a:lnTo>
                <a:lnTo>
                  <a:pt x="486200" y="417673"/>
                </a:lnTo>
                <a:lnTo>
                  <a:pt x="486200" y="419285"/>
                </a:lnTo>
                <a:lnTo>
                  <a:pt x="486200" y="422511"/>
                </a:lnTo>
                <a:lnTo>
                  <a:pt x="486200" y="425736"/>
                </a:lnTo>
                <a:lnTo>
                  <a:pt x="486200" y="428961"/>
                </a:lnTo>
                <a:lnTo>
                  <a:pt x="484585" y="430574"/>
                </a:lnTo>
                <a:lnTo>
                  <a:pt x="482969" y="433799"/>
                </a:lnTo>
                <a:lnTo>
                  <a:pt x="481354" y="435412"/>
                </a:lnTo>
                <a:lnTo>
                  <a:pt x="479739" y="438637"/>
                </a:lnTo>
                <a:lnTo>
                  <a:pt x="478123" y="440250"/>
                </a:lnTo>
                <a:lnTo>
                  <a:pt x="476508" y="443475"/>
                </a:lnTo>
                <a:lnTo>
                  <a:pt x="476508" y="449925"/>
                </a:lnTo>
                <a:lnTo>
                  <a:pt x="478123" y="457989"/>
                </a:lnTo>
                <a:lnTo>
                  <a:pt x="478123" y="464439"/>
                </a:lnTo>
                <a:lnTo>
                  <a:pt x="478123" y="470890"/>
                </a:lnTo>
                <a:lnTo>
                  <a:pt x="474893" y="474115"/>
                </a:lnTo>
                <a:lnTo>
                  <a:pt x="473278" y="475728"/>
                </a:lnTo>
                <a:lnTo>
                  <a:pt x="470047" y="478953"/>
                </a:lnTo>
                <a:lnTo>
                  <a:pt x="466817" y="480565"/>
                </a:lnTo>
                <a:lnTo>
                  <a:pt x="463586" y="483791"/>
                </a:lnTo>
                <a:lnTo>
                  <a:pt x="458740" y="483791"/>
                </a:lnTo>
                <a:lnTo>
                  <a:pt x="455510" y="485403"/>
                </a:lnTo>
                <a:lnTo>
                  <a:pt x="452279" y="485403"/>
                </a:lnTo>
                <a:lnTo>
                  <a:pt x="445818" y="485403"/>
                </a:lnTo>
                <a:lnTo>
                  <a:pt x="440972" y="485403"/>
                </a:lnTo>
                <a:lnTo>
                  <a:pt x="434511" y="483791"/>
                </a:lnTo>
                <a:lnTo>
                  <a:pt x="437741" y="483791"/>
                </a:lnTo>
                <a:lnTo>
                  <a:pt x="432896" y="482178"/>
                </a:lnTo>
                <a:lnTo>
                  <a:pt x="428050" y="482178"/>
                </a:lnTo>
                <a:lnTo>
                  <a:pt x="423204" y="482178"/>
                </a:lnTo>
                <a:lnTo>
                  <a:pt x="418358" y="480565"/>
                </a:lnTo>
                <a:lnTo>
                  <a:pt x="416743" y="480565"/>
                </a:lnTo>
                <a:lnTo>
                  <a:pt x="411897" y="482178"/>
                </a:lnTo>
                <a:lnTo>
                  <a:pt x="407051" y="482178"/>
                </a:lnTo>
                <a:lnTo>
                  <a:pt x="402205" y="482178"/>
                </a:lnTo>
                <a:lnTo>
                  <a:pt x="398975" y="483791"/>
                </a:lnTo>
                <a:lnTo>
                  <a:pt x="395744" y="485403"/>
                </a:lnTo>
                <a:lnTo>
                  <a:pt x="392514" y="487016"/>
                </a:lnTo>
                <a:lnTo>
                  <a:pt x="390898" y="488629"/>
                </a:lnTo>
                <a:lnTo>
                  <a:pt x="389283" y="491854"/>
                </a:lnTo>
                <a:lnTo>
                  <a:pt x="387668" y="495079"/>
                </a:lnTo>
                <a:lnTo>
                  <a:pt x="386052" y="499917"/>
                </a:lnTo>
                <a:lnTo>
                  <a:pt x="384437" y="516043"/>
                </a:lnTo>
                <a:lnTo>
                  <a:pt x="382822" y="548296"/>
                </a:lnTo>
                <a:lnTo>
                  <a:pt x="382822" y="564422"/>
                </a:lnTo>
                <a:lnTo>
                  <a:pt x="382822" y="578936"/>
                </a:lnTo>
                <a:lnTo>
                  <a:pt x="381207" y="583774"/>
                </a:lnTo>
                <a:lnTo>
                  <a:pt x="130838" y="583774"/>
                </a:lnTo>
                <a:lnTo>
                  <a:pt x="129223" y="537008"/>
                </a:lnTo>
                <a:lnTo>
                  <a:pt x="129223" y="522494"/>
                </a:lnTo>
                <a:cubicBezTo>
                  <a:pt x="129223" y="522494"/>
                  <a:pt x="132453" y="446700"/>
                  <a:pt x="58150" y="370906"/>
                </a:cubicBezTo>
                <a:lnTo>
                  <a:pt x="14538" y="299950"/>
                </a:lnTo>
                <a:lnTo>
                  <a:pt x="9692" y="283824"/>
                </a:lnTo>
                <a:lnTo>
                  <a:pt x="4846" y="266085"/>
                </a:lnTo>
                <a:lnTo>
                  <a:pt x="1615" y="248346"/>
                </a:lnTo>
                <a:lnTo>
                  <a:pt x="0" y="232220"/>
                </a:lnTo>
                <a:lnTo>
                  <a:pt x="0" y="214481"/>
                </a:lnTo>
                <a:lnTo>
                  <a:pt x="0" y="196742"/>
                </a:lnTo>
                <a:lnTo>
                  <a:pt x="3231" y="179003"/>
                </a:lnTo>
                <a:lnTo>
                  <a:pt x="4846" y="170939"/>
                </a:lnTo>
                <a:lnTo>
                  <a:pt x="6461" y="161264"/>
                </a:lnTo>
                <a:lnTo>
                  <a:pt x="9692" y="153200"/>
                </a:lnTo>
                <a:lnTo>
                  <a:pt x="12922" y="145137"/>
                </a:lnTo>
                <a:lnTo>
                  <a:pt x="16153" y="137074"/>
                </a:lnTo>
                <a:lnTo>
                  <a:pt x="19383" y="129011"/>
                </a:lnTo>
                <a:lnTo>
                  <a:pt x="24229" y="120948"/>
                </a:lnTo>
                <a:lnTo>
                  <a:pt x="27460" y="112885"/>
                </a:lnTo>
                <a:lnTo>
                  <a:pt x="32306" y="104821"/>
                </a:lnTo>
                <a:lnTo>
                  <a:pt x="37151" y="96758"/>
                </a:lnTo>
                <a:lnTo>
                  <a:pt x="43613" y="90308"/>
                </a:lnTo>
                <a:lnTo>
                  <a:pt x="48458" y="83857"/>
                </a:lnTo>
                <a:lnTo>
                  <a:pt x="54920" y="75794"/>
                </a:lnTo>
                <a:lnTo>
                  <a:pt x="61381" y="70956"/>
                </a:lnTo>
                <a:lnTo>
                  <a:pt x="66227" y="64505"/>
                </a:lnTo>
                <a:lnTo>
                  <a:pt x="74303" y="58055"/>
                </a:lnTo>
                <a:lnTo>
                  <a:pt x="80764" y="53217"/>
                </a:lnTo>
                <a:lnTo>
                  <a:pt x="88841" y="46766"/>
                </a:lnTo>
                <a:lnTo>
                  <a:pt x="96917" y="41929"/>
                </a:lnTo>
                <a:lnTo>
                  <a:pt x="104993" y="37091"/>
                </a:lnTo>
                <a:lnTo>
                  <a:pt x="113070" y="32253"/>
                </a:lnTo>
                <a:lnTo>
                  <a:pt x="121146" y="29027"/>
                </a:lnTo>
                <a:lnTo>
                  <a:pt x="129223" y="24190"/>
                </a:lnTo>
                <a:lnTo>
                  <a:pt x="138914" y="20964"/>
                </a:lnTo>
                <a:lnTo>
                  <a:pt x="146991" y="17739"/>
                </a:lnTo>
                <a:lnTo>
                  <a:pt x="156682" y="14514"/>
                </a:lnTo>
                <a:lnTo>
                  <a:pt x="166374" y="12901"/>
                </a:lnTo>
                <a:lnTo>
                  <a:pt x="176066" y="9676"/>
                </a:lnTo>
                <a:lnTo>
                  <a:pt x="184142" y="8063"/>
                </a:lnTo>
                <a:lnTo>
                  <a:pt x="193834" y="6451"/>
                </a:lnTo>
                <a:lnTo>
                  <a:pt x="203526" y="4838"/>
                </a:lnTo>
                <a:lnTo>
                  <a:pt x="213217" y="3225"/>
                </a:lnTo>
                <a:lnTo>
                  <a:pt x="221294" y="1613"/>
                </a:lnTo>
                <a:lnTo>
                  <a:pt x="230985" y="1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FB748BB-3F2F-3646-8A7C-57EF9373E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3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125">
        <p159:morph option="byObject"/>
      </p:transition>
    </mc:Choice>
    <mc:Fallback xmlns="">
      <p:transition advTm="151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26C75-7665-4E77-80C3-0656FF50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问题回答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3C7950-EC19-4C52-978D-537C623E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29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have-an-idea_65779">
            <a:extLst>
              <a:ext uri="{FF2B5EF4-FFF2-40B4-BE49-F238E27FC236}">
                <a16:creationId xmlns:a16="http://schemas.microsoft.com/office/drawing/2014/main" id="{FFBABB2C-8F2F-47C2-B897-46E9812F64D7}"/>
              </a:ext>
            </a:extLst>
          </p:cNvPr>
          <p:cNvSpPr>
            <a:spLocks noChangeAspect="1"/>
          </p:cNvSpPr>
          <p:nvPr/>
        </p:nvSpPr>
        <p:spPr bwMode="auto">
          <a:xfrm>
            <a:off x="6061302" y="4789344"/>
            <a:ext cx="484991" cy="50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light-bulb_62830">
            <a:extLst>
              <a:ext uri="{FF2B5EF4-FFF2-40B4-BE49-F238E27FC236}">
                <a16:creationId xmlns:a16="http://schemas.microsoft.com/office/drawing/2014/main" id="{70C03ED3-A69E-4690-9646-1A74C2273C6D}"/>
              </a:ext>
            </a:extLst>
          </p:cNvPr>
          <p:cNvSpPr>
            <a:spLocks noChangeAspect="1"/>
          </p:cNvSpPr>
          <p:nvPr/>
        </p:nvSpPr>
        <p:spPr bwMode="auto">
          <a:xfrm>
            <a:off x="6051716" y="3337865"/>
            <a:ext cx="504163" cy="504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EC8E20E5-9F34-40EF-8AE7-0E782E38835A}"/>
              </a:ext>
            </a:extLst>
          </p:cNvPr>
          <p:cNvSpPr/>
          <p:nvPr/>
        </p:nvSpPr>
        <p:spPr>
          <a:xfrm>
            <a:off x="6769099" y="4417457"/>
            <a:ext cx="4369163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>
                <a:cs typeface="+mn-ea"/>
                <a:sym typeface="+mn-lt"/>
              </a:rPr>
              <a:t>提前将知识文档中所有</a:t>
            </a:r>
            <a:r>
              <a:rPr lang="zh-CN" altLang="en-US" sz="2000" b="1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 b="1">
                <a:cs typeface="+mn-ea"/>
                <a:sym typeface="+mn-lt"/>
              </a:rPr>
              <a:t>转为向量</a:t>
            </a:r>
          </a:p>
        </p:txBody>
      </p:sp>
      <p:sp>
        <p:nvSpPr>
          <p:cNvPr id="30" name="矩形 2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18ACF4E4-0986-4FE3-A0C0-088DE98FB48A}"/>
              </a:ext>
            </a:extLst>
          </p:cNvPr>
          <p:cNvSpPr/>
          <p:nvPr/>
        </p:nvSpPr>
        <p:spPr>
          <a:xfrm>
            <a:off x="6769100" y="2965978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将输入的问题转为向量</a:t>
            </a:r>
          </a:p>
        </p:txBody>
      </p:sp>
      <p:sp>
        <p:nvSpPr>
          <p:cNvPr id="31" name="矩形 3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24F52F95-CD46-4DD8-8BA8-E6004768CE61}"/>
              </a:ext>
            </a:extLst>
          </p:cNvPr>
          <p:cNvSpPr/>
          <p:nvPr/>
        </p:nvSpPr>
        <p:spPr>
          <a:xfrm>
            <a:off x="6769100" y="1582296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寻找与问题向量最为接近的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>
                <a:cs typeface="+mn-ea"/>
                <a:sym typeface="+mn-lt"/>
              </a:rPr>
              <a:t>向量，输出该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>
                <a:cs typeface="+mn-ea"/>
                <a:sym typeface="+mn-lt"/>
              </a:rPr>
              <a:t>对应的答案</a:t>
            </a:r>
          </a:p>
        </p:txBody>
      </p:sp>
      <p:sp>
        <p:nvSpPr>
          <p:cNvPr id="20" name="having-an-idea_4316">
            <a:extLst>
              <a:ext uri="{FF2B5EF4-FFF2-40B4-BE49-F238E27FC236}">
                <a16:creationId xmlns:a16="http://schemas.microsoft.com/office/drawing/2014/main" id="{DBE8666F-C9AC-486E-BE64-8B5834E618E0}"/>
              </a:ext>
            </a:extLst>
          </p:cNvPr>
          <p:cNvSpPr>
            <a:spLocks noChangeAspect="1"/>
          </p:cNvSpPr>
          <p:nvPr/>
        </p:nvSpPr>
        <p:spPr bwMode="auto">
          <a:xfrm>
            <a:off x="6070708" y="1936183"/>
            <a:ext cx="466178" cy="540000"/>
          </a:xfrm>
          <a:custGeom>
            <a:avLst/>
            <a:gdLst>
              <a:gd name="connsiteX0" fmla="*/ 339209 w 503968"/>
              <a:gd name="connsiteY0" fmla="*/ 314464 h 583774"/>
              <a:gd name="connsiteX1" fmla="*/ 285905 w 503968"/>
              <a:gd name="connsiteY1" fmla="*/ 348329 h 583774"/>
              <a:gd name="connsiteX2" fmla="*/ 306904 w 503968"/>
              <a:gd name="connsiteY2" fmla="*/ 378969 h 583774"/>
              <a:gd name="connsiteX3" fmla="*/ 308519 w 503968"/>
              <a:gd name="connsiteY3" fmla="*/ 383807 h 583774"/>
              <a:gd name="connsiteX4" fmla="*/ 321441 w 503968"/>
              <a:gd name="connsiteY4" fmla="*/ 391870 h 583774"/>
              <a:gd name="connsiteX5" fmla="*/ 326287 w 503968"/>
              <a:gd name="connsiteY5" fmla="*/ 391870 h 583774"/>
              <a:gd name="connsiteX6" fmla="*/ 347286 w 503968"/>
              <a:gd name="connsiteY6" fmla="*/ 385420 h 583774"/>
              <a:gd name="connsiteX7" fmla="*/ 363438 w 503968"/>
              <a:gd name="connsiteY7" fmla="*/ 353167 h 583774"/>
              <a:gd name="connsiteX8" fmla="*/ 361823 w 503968"/>
              <a:gd name="connsiteY8" fmla="*/ 348329 h 583774"/>
              <a:gd name="connsiteX9" fmla="*/ 360208 w 503968"/>
              <a:gd name="connsiteY9" fmla="*/ 345104 h 583774"/>
              <a:gd name="connsiteX10" fmla="*/ 251958 w 503968"/>
              <a:gd name="connsiteY10" fmla="*/ 233717 h 583774"/>
              <a:gd name="connsiteX11" fmla="*/ 290720 w 503968"/>
              <a:gd name="connsiteY11" fmla="*/ 298235 h 583774"/>
              <a:gd name="connsiteX12" fmla="*/ 242267 w 503968"/>
              <a:gd name="connsiteY12" fmla="*/ 248234 h 583774"/>
              <a:gd name="connsiteX13" fmla="*/ 251958 w 503968"/>
              <a:gd name="connsiteY13" fmla="*/ 233717 h 583774"/>
              <a:gd name="connsiteX14" fmla="*/ 140530 w 503968"/>
              <a:gd name="connsiteY14" fmla="*/ 180615 h 583774"/>
              <a:gd name="connsiteX15" fmla="*/ 82379 w 503968"/>
              <a:gd name="connsiteY15" fmla="*/ 193516 h 583774"/>
              <a:gd name="connsiteX16" fmla="*/ 88841 w 503968"/>
              <a:gd name="connsiteY16" fmla="*/ 217706 h 583774"/>
              <a:gd name="connsiteX17" fmla="*/ 145375 w 503968"/>
              <a:gd name="connsiteY17" fmla="*/ 204805 h 583774"/>
              <a:gd name="connsiteX18" fmla="*/ 234177 w 503968"/>
              <a:gd name="connsiteY18" fmla="*/ 164535 h 583774"/>
              <a:gd name="connsiteX19" fmla="*/ 280932 w 503968"/>
              <a:gd name="connsiteY19" fmla="*/ 190336 h 583774"/>
              <a:gd name="connsiteX20" fmla="*/ 308340 w 503968"/>
              <a:gd name="connsiteY20" fmla="*/ 295151 h 583774"/>
              <a:gd name="connsiteX21" fmla="*/ 245463 w 503968"/>
              <a:gd name="connsiteY21" fmla="*/ 188723 h 583774"/>
              <a:gd name="connsiteX22" fmla="*/ 240626 w 503968"/>
              <a:gd name="connsiteY22" fmla="*/ 185498 h 583774"/>
              <a:gd name="connsiteX23" fmla="*/ 234177 w 503968"/>
              <a:gd name="connsiteY23" fmla="*/ 185498 h 583774"/>
              <a:gd name="connsiteX24" fmla="*/ 230953 w 503968"/>
              <a:gd name="connsiteY24" fmla="*/ 196786 h 583774"/>
              <a:gd name="connsiteX25" fmla="*/ 234177 w 503968"/>
              <a:gd name="connsiteY25" fmla="*/ 212911 h 583774"/>
              <a:gd name="connsiteX26" fmla="*/ 237402 w 503968"/>
              <a:gd name="connsiteY26" fmla="*/ 230649 h 583774"/>
              <a:gd name="connsiteX27" fmla="*/ 235789 w 503968"/>
              <a:gd name="connsiteY27" fmla="*/ 232262 h 583774"/>
              <a:gd name="connsiteX28" fmla="*/ 219667 w 503968"/>
              <a:gd name="connsiteY28" fmla="*/ 224199 h 583774"/>
              <a:gd name="connsiteX29" fmla="*/ 218055 w 503968"/>
              <a:gd name="connsiteY29" fmla="*/ 222587 h 583774"/>
              <a:gd name="connsiteX30" fmla="*/ 209994 w 503968"/>
              <a:gd name="connsiteY30" fmla="*/ 222587 h 583774"/>
              <a:gd name="connsiteX31" fmla="*/ 206769 w 503968"/>
              <a:gd name="connsiteY31" fmla="*/ 229037 h 583774"/>
              <a:gd name="connsiteX32" fmla="*/ 208381 w 503968"/>
              <a:gd name="connsiteY32" fmla="*/ 237099 h 583774"/>
              <a:gd name="connsiteX33" fmla="*/ 282544 w 503968"/>
              <a:gd name="connsiteY33" fmla="*/ 316114 h 583774"/>
              <a:gd name="connsiteX34" fmla="*/ 280932 w 503968"/>
              <a:gd name="connsiteY34" fmla="*/ 316114 h 583774"/>
              <a:gd name="connsiteX35" fmla="*/ 189035 w 503968"/>
              <a:gd name="connsiteY35" fmla="*/ 250000 h 583774"/>
              <a:gd name="connsiteX36" fmla="*/ 180973 w 503968"/>
              <a:gd name="connsiteY36" fmla="*/ 209686 h 583774"/>
              <a:gd name="connsiteX37" fmla="*/ 205157 w 503968"/>
              <a:gd name="connsiteY37" fmla="*/ 174210 h 583774"/>
              <a:gd name="connsiteX38" fmla="*/ 234177 w 503968"/>
              <a:gd name="connsiteY38" fmla="*/ 164535 h 583774"/>
              <a:gd name="connsiteX39" fmla="*/ 234216 w 503968"/>
              <a:gd name="connsiteY39" fmla="*/ 146750 h 583774"/>
              <a:gd name="connsiteX40" fmla="*/ 193834 w 503968"/>
              <a:gd name="connsiteY40" fmla="*/ 158038 h 583774"/>
              <a:gd name="connsiteX41" fmla="*/ 172835 w 503968"/>
              <a:gd name="connsiteY41" fmla="*/ 261247 h 583774"/>
              <a:gd name="connsiteX42" fmla="*/ 279444 w 503968"/>
              <a:gd name="connsiteY42" fmla="*/ 337041 h 583774"/>
              <a:gd name="connsiteX43" fmla="*/ 282674 w 503968"/>
              <a:gd name="connsiteY43" fmla="*/ 338654 h 583774"/>
              <a:gd name="connsiteX44" fmla="*/ 327902 w 503968"/>
              <a:gd name="connsiteY44" fmla="*/ 308013 h 583774"/>
              <a:gd name="connsiteX45" fmla="*/ 327902 w 503968"/>
              <a:gd name="connsiteY45" fmla="*/ 304788 h 583774"/>
              <a:gd name="connsiteX46" fmla="*/ 297212 w 503968"/>
              <a:gd name="connsiteY46" fmla="*/ 180615 h 583774"/>
              <a:gd name="connsiteX47" fmla="*/ 234216 w 503968"/>
              <a:gd name="connsiteY47" fmla="*/ 146750 h 583774"/>
              <a:gd name="connsiteX48" fmla="*/ 106609 w 503968"/>
              <a:gd name="connsiteY48" fmla="*/ 116110 h 583774"/>
              <a:gd name="connsiteX49" fmla="*/ 95302 w 503968"/>
              <a:gd name="connsiteY49" fmla="*/ 138687 h 583774"/>
              <a:gd name="connsiteX50" fmla="*/ 140530 w 503968"/>
              <a:gd name="connsiteY50" fmla="*/ 164489 h 583774"/>
              <a:gd name="connsiteX51" fmla="*/ 151837 w 503968"/>
              <a:gd name="connsiteY51" fmla="*/ 141912 h 583774"/>
              <a:gd name="connsiteX52" fmla="*/ 251984 w 503968"/>
              <a:gd name="connsiteY52" fmla="*/ 74181 h 583774"/>
              <a:gd name="connsiteX53" fmla="*/ 221294 w 503968"/>
              <a:gd name="connsiteY53" fmla="*/ 116110 h 583774"/>
              <a:gd name="connsiteX54" fmla="*/ 240677 w 503968"/>
              <a:gd name="connsiteY54" fmla="*/ 130624 h 583774"/>
              <a:gd name="connsiteX55" fmla="*/ 271367 w 503968"/>
              <a:gd name="connsiteY55" fmla="*/ 88695 h 583774"/>
              <a:gd name="connsiteX56" fmla="*/ 179296 w 503968"/>
              <a:gd name="connsiteY56" fmla="*/ 66118 h 583774"/>
              <a:gd name="connsiteX57" fmla="*/ 155067 w 503968"/>
              <a:gd name="connsiteY57" fmla="*/ 77407 h 583774"/>
              <a:gd name="connsiteX58" fmla="*/ 176066 w 503968"/>
              <a:gd name="connsiteY58" fmla="*/ 124173 h 583774"/>
              <a:gd name="connsiteX59" fmla="*/ 198680 w 503968"/>
              <a:gd name="connsiteY59" fmla="*/ 114497 h 583774"/>
              <a:gd name="connsiteX60" fmla="*/ 239062 w 503968"/>
              <a:gd name="connsiteY60" fmla="*/ 0 h 583774"/>
              <a:gd name="connsiteX61" fmla="*/ 248753 w 503968"/>
              <a:gd name="connsiteY61" fmla="*/ 0 h 583774"/>
              <a:gd name="connsiteX62" fmla="*/ 258445 w 503968"/>
              <a:gd name="connsiteY62" fmla="*/ 0 h 583774"/>
              <a:gd name="connsiteX63" fmla="*/ 266522 w 503968"/>
              <a:gd name="connsiteY63" fmla="*/ 0 h 583774"/>
              <a:gd name="connsiteX64" fmla="*/ 276213 w 503968"/>
              <a:gd name="connsiteY64" fmla="*/ 0 h 583774"/>
              <a:gd name="connsiteX65" fmla="*/ 284290 w 503968"/>
              <a:gd name="connsiteY65" fmla="*/ 1613 h 583774"/>
              <a:gd name="connsiteX66" fmla="*/ 293981 w 503968"/>
              <a:gd name="connsiteY66" fmla="*/ 1613 h 583774"/>
              <a:gd name="connsiteX67" fmla="*/ 302058 w 503968"/>
              <a:gd name="connsiteY67" fmla="*/ 3225 h 583774"/>
              <a:gd name="connsiteX68" fmla="*/ 311749 w 503968"/>
              <a:gd name="connsiteY68" fmla="*/ 4838 h 583774"/>
              <a:gd name="connsiteX69" fmla="*/ 319826 w 503968"/>
              <a:gd name="connsiteY69" fmla="*/ 6451 h 583774"/>
              <a:gd name="connsiteX70" fmla="*/ 329518 w 503968"/>
              <a:gd name="connsiteY70" fmla="*/ 8063 h 583774"/>
              <a:gd name="connsiteX71" fmla="*/ 337594 w 503968"/>
              <a:gd name="connsiteY71" fmla="*/ 11289 h 583774"/>
              <a:gd name="connsiteX72" fmla="*/ 347286 w 503968"/>
              <a:gd name="connsiteY72" fmla="*/ 12901 h 583774"/>
              <a:gd name="connsiteX73" fmla="*/ 355362 w 503968"/>
              <a:gd name="connsiteY73" fmla="*/ 16126 h 583774"/>
              <a:gd name="connsiteX74" fmla="*/ 361823 w 503968"/>
              <a:gd name="connsiteY74" fmla="*/ 17739 h 583774"/>
              <a:gd name="connsiteX75" fmla="*/ 369900 w 503968"/>
              <a:gd name="connsiteY75" fmla="*/ 20964 h 583774"/>
              <a:gd name="connsiteX76" fmla="*/ 376361 w 503968"/>
              <a:gd name="connsiteY76" fmla="*/ 24190 h 583774"/>
              <a:gd name="connsiteX77" fmla="*/ 384437 w 503968"/>
              <a:gd name="connsiteY77" fmla="*/ 27415 h 583774"/>
              <a:gd name="connsiteX78" fmla="*/ 390898 w 503968"/>
              <a:gd name="connsiteY78" fmla="*/ 30640 h 583774"/>
              <a:gd name="connsiteX79" fmla="*/ 397359 w 503968"/>
              <a:gd name="connsiteY79" fmla="*/ 33865 h 583774"/>
              <a:gd name="connsiteX80" fmla="*/ 403821 w 503968"/>
              <a:gd name="connsiteY80" fmla="*/ 37091 h 583774"/>
              <a:gd name="connsiteX81" fmla="*/ 410282 w 503968"/>
              <a:gd name="connsiteY81" fmla="*/ 41929 h 583774"/>
              <a:gd name="connsiteX82" fmla="*/ 415127 w 503968"/>
              <a:gd name="connsiteY82" fmla="*/ 46766 h 583774"/>
              <a:gd name="connsiteX83" fmla="*/ 421589 w 503968"/>
              <a:gd name="connsiteY83" fmla="*/ 49992 h 583774"/>
              <a:gd name="connsiteX84" fmla="*/ 410282 w 503968"/>
              <a:gd name="connsiteY84" fmla="*/ 54830 h 583774"/>
              <a:gd name="connsiteX85" fmla="*/ 415127 w 503968"/>
              <a:gd name="connsiteY85" fmla="*/ 59668 h 583774"/>
              <a:gd name="connsiteX86" fmla="*/ 421589 w 503968"/>
              <a:gd name="connsiteY86" fmla="*/ 64505 h 583774"/>
              <a:gd name="connsiteX87" fmla="*/ 426434 w 503968"/>
              <a:gd name="connsiteY87" fmla="*/ 70956 h 583774"/>
              <a:gd name="connsiteX88" fmla="*/ 431280 w 503968"/>
              <a:gd name="connsiteY88" fmla="*/ 75794 h 583774"/>
              <a:gd name="connsiteX89" fmla="*/ 436126 w 503968"/>
              <a:gd name="connsiteY89" fmla="*/ 82244 h 583774"/>
              <a:gd name="connsiteX90" fmla="*/ 440972 w 503968"/>
              <a:gd name="connsiteY90" fmla="*/ 88695 h 583774"/>
              <a:gd name="connsiteX91" fmla="*/ 447433 w 503968"/>
              <a:gd name="connsiteY91" fmla="*/ 96758 h 583774"/>
              <a:gd name="connsiteX92" fmla="*/ 452279 w 503968"/>
              <a:gd name="connsiteY92" fmla="*/ 104821 h 583774"/>
              <a:gd name="connsiteX93" fmla="*/ 457125 w 503968"/>
              <a:gd name="connsiteY93" fmla="*/ 112885 h 583774"/>
              <a:gd name="connsiteX94" fmla="*/ 442587 w 503968"/>
              <a:gd name="connsiteY94" fmla="*/ 120948 h 583774"/>
              <a:gd name="connsiteX95" fmla="*/ 447433 w 503968"/>
              <a:gd name="connsiteY95" fmla="*/ 129011 h 583774"/>
              <a:gd name="connsiteX96" fmla="*/ 452279 w 503968"/>
              <a:gd name="connsiteY96" fmla="*/ 137074 h 583774"/>
              <a:gd name="connsiteX97" fmla="*/ 455510 w 503968"/>
              <a:gd name="connsiteY97" fmla="*/ 146750 h 583774"/>
              <a:gd name="connsiteX98" fmla="*/ 460355 w 503968"/>
              <a:gd name="connsiteY98" fmla="*/ 154813 h 583774"/>
              <a:gd name="connsiteX99" fmla="*/ 463586 w 503968"/>
              <a:gd name="connsiteY99" fmla="*/ 164489 h 583774"/>
              <a:gd name="connsiteX100" fmla="*/ 466817 w 503968"/>
              <a:gd name="connsiteY100" fmla="*/ 174165 h 583774"/>
              <a:gd name="connsiteX101" fmla="*/ 470047 w 503968"/>
              <a:gd name="connsiteY101" fmla="*/ 183841 h 583774"/>
              <a:gd name="connsiteX102" fmla="*/ 473278 w 503968"/>
              <a:gd name="connsiteY102" fmla="*/ 191904 h 583774"/>
              <a:gd name="connsiteX103" fmla="*/ 474893 w 503968"/>
              <a:gd name="connsiteY103" fmla="*/ 201579 h 583774"/>
              <a:gd name="connsiteX104" fmla="*/ 478123 w 503968"/>
              <a:gd name="connsiteY104" fmla="*/ 211255 h 583774"/>
              <a:gd name="connsiteX105" fmla="*/ 479739 w 503968"/>
              <a:gd name="connsiteY105" fmla="*/ 220931 h 583774"/>
              <a:gd name="connsiteX106" fmla="*/ 478123 w 503968"/>
              <a:gd name="connsiteY106" fmla="*/ 225769 h 583774"/>
              <a:gd name="connsiteX107" fmla="*/ 476508 w 503968"/>
              <a:gd name="connsiteY107" fmla="*/ 230607 h 583774"/>
              <a:gd name="connsiteX108" fmla="*/ 474893 w 503968"/>
              <a:gd name="connsiteY108" fmla="*/ 235445 h 583774"/>
              <a:gd name="connsiteX109" fmla="*/ 473278 w 503968"/>
              <a:gd name="connsiteY109" fmla="*/ 240283 h 583774"/>
              <a:gd name="connsiteX110" fmla="*/ 476508 w 503968"/>
              <a:gd name="connsiteY110" fmla="*/ 249959 h 583774"/>
              <a:gd name="connsiteX111" fmla="*/ 479739 w 503968"/>
              <a:gd name="connsiteY111" fmla="*/ 261247 h 583774"/>
              <a:gd name="connsiteX112" fmla="*/ 482969 w 503968"/>
              <a:gd name="connsiteY112" fmla="*/ 270923 h 583774"/>
              <a:gd name="connsiteX113" fmla="*/ 487815 w 503968"/>
              <a:gd name="connsiteY113" fmla="*/ 282211 h 583774"/>
              <a:gd name="connsiteX114" fmla="*/ 491046 w 503968"/>
              <a:gd name="connsiteY114" fmla="*/ 291887 h 583774"/>
              <a:gd name="connsiteX115" fmla="*/ 495892 w 503968"/>
              <a:gd name="connsiteY115" fmla="*/ 303176 h 583774"/>
              <a:gd name="connsiteX116" fmla="*/ 499122 w 503968"/>
              <a:gd name="connsiteY116" fmla="*/ 314464 h 583774"/>
              <a:gd name="connsiteX117" fmla="*/ 503968 w 503968"/>
              <a:gd name="connsiteY117" fmla="*/ 327365 h 583774"/>
              <a:gd name="connsiteX118" fmla="*/ 503968 w 503968"/>
              <a:gd name="connsiteY118" fmla="*/ 328978 h 583774"/>
              <a:gd name="connsiteX119" fmla="*/ 502353 w 503968"/>
              <a:gd name="connsiteY119" fmla="*/ 332203 h 583774"/>
              <a:gd name="connsiteX120" fmla="*/ 500737 w 503968"/>
              <a:gd name="connsiteY120" fmla="*/ 335428 h 583774"/>
              <a:gd name="connsiteX121" fmla="*/ 499122 w 503968"/>
              <a:gd name="connsiteY121" fmla="*/ 337041 h 583774"/>
              <a:gd name="connsiteX122" fmla="*/ 495892 w 503968"/>
              <a:gd name="connsiteY122" fmla="*/ 340266 h 583774"/>
              <a:gd name="connsiteX123" fmla="*/ 492661 w 503968"/>
              <a:gd name="connsiteY123" fmla="*/ 341879 h 583774"/>
              <a:gd name="connsiteX124" fmla="*/ 487815 w 503968"/>
              <a:gd name="connsiteY124" fmla="*/ 343491 h 583774"/>
              <a:gd name="connsiteX125" fmla="*/ 482969 w 503968"/>
              <a:gd name="connsiteY125" fmla="*/ 346717 h 583774"/>
              <a:gd name="connsiteX126" fmla="*/ 482969 w 503968"/>
              <a:gd name="connsiteY126" fmla="*/ 354780 h 583774"/>
              <a:gd name="connsiteX127" fmla="*/ 484585 w 503968"/>
              <a:gd name="connsiteY127" fmla="*/ 362843 h 583774"/>
              <a:gd name="connsiteX128" fmla="*/ 486200 w 503968"/>
              <a:gd name="connsiteY128" fmla="*/ 372519 h 583774"/>
              <a:gd name="connsiteX129" fmla="*/ 489430 w 503968"/>
              <a:gd name="connsiteY129" fmla="*/ 382195 h 583774"/>
              <a:gd name="connsiteX130" fmla="*/ 489430 w 503968"/>
              <a:gd name="connsiteY130" fmla="*/ 385420 h 583774"/>
              <a:gd name="connsiteX131" fmla="*/ 489430 w 503968"/>
              <a:gd name="connsiteY131" fmla="*/ 388645 h 583774"/>
              <a:gd name="connsiteX132" fmla="*/ 487815 w 503968"/>
              <a:gd name="connsiteY132" fmla="*/ 390258 h 583774"/>
              <a:gd name="connsiteX133" fmla="*/ 486200 w 503968"/>
              <a:gd name="connsiteY133" fmla="*/ 393483 h 583774"/>
              <a:gd name="connsiteX134" fmla="*/ 482969 w 503968"/>
              <a:gd name="connsiteY134" fmla="*/ 395096 h 583774"/>
              <a:gd name="connsiteX135" fmla="*/ 479739 w 503968"/>
              <a:gd name="connsiteY135" fmla="*/ 398321 h 583774"/>
              <a:gd name="connsiteX136" fmla="*/ 476508 w 503968"/>
              <a:gd name="connsiteY136" fmla="*/ 399934 h 583774"/>
              <a:gd name="connsiteX137" fmla="*/ 473278 w 503968"/>
              <a:gd name="connsiteY137" fmla="*/ 401546 h 583774"/>
              <a:gd name="connsiteX138" fmla="*/ 476508 w 503968"/>
              <a:gd name="connsiteY138" fmla="*/ 403159 h 583774"/>
              <a:gd name="connsiteX139" fmla="*/ 479739 w 503968"/>
              <a:gd name="connsiteY139" fmla="*/ 406384 h 583774"/>
              <a:gd name="connsiteX140" fmla="*/ 481354 w 503968"/>
              <a:gd name="connsiteY140" fmla="*/ 407997 h 583774"/>
              <a:gd name="connsiteX141" fmla="*/ 484585 w 503968"/>
              <a:gd name="connsiteY141" fmla="*/ 411222 h 583774"/>
              <a:gd name="connsiteX142" fmla="*/ 484585 w 503968"/>
              <a:gd name="connsiteY142" fmla="*/ 414447 h 583774"/>
              <a:gd name="connsiteX143" fmla="*/ 486200 w 503968"/>
              <a:gd name="connsiteY143" fmla="*/ 417673 h 583774"/>
              <a:gd name="connsiteX144" fmla="*/ 486200 w 503968"/>
              <a:gd name="connsiteY144" fmla="*/ 419285 h 583774"/>
              <a:gd name="connsiteX145" fmla="*/ 486200 w 503968"/>
              <a:gd name="connsiteY145" fmla="*/ 422511 h 583774"/>
              <a:gd name="connsiteX146" fmla="*/ 486200 w 503968"/>
              <a:gd name="connsiteY146" fmla="*/ 425736 h 583774"/>
              <a:gd name="connsiteX147" fmla="*/ 486200 w 503968"/>
              <a:gd name="connsiteY147" fmla="*/ 428961 h 583774"/>
              <a:gd name="connsiteX148" fmla="*/ 484585 w 503968"/>
              <a:gd name="connsiteY148" fmla="*/ 430574 h 583774"/>
              <a:gd name="connsiteX149" fmla="*/ 482969 w 503968"/>
              <a:gd name="connsiteY149" fmla="*/ 433799 h 583774"/>
              <a:gd name="connsiteX150" fmla="*/ 481354 w 503968"/>
              <a:gd name="connsiteY150" fmla="*/ 435412 h 583774"/>
              <a:gd name="connsiteX151" fmla="*/ 479739 w 503968"/>
              <a:gd name="connsiteY151" fmla="*/ 438637 h 583774"/>
              <a:gd name="connsiteX152" fmla="*/ 478123 w 503968"/>
              <a:gd name="connsiteY152" fmla="*/ 440250 h 583774"/>
              <a:gd name="connsiteX153" fmla="*/ 476508 w 503968"/>
              <a:gd name="connsiteY153" fmla="*/ 443475 h 583774"/>
              <a:gd name="connsiteX154" fmla="*/ 476508 w 503968"/>
              <a:gd name="connsiteY154" fmla="*/ 449925 h 583774"/>
              <a:gd name="connsiteX155" fmla="*/ 478123 w 503968"/>
              <a:gd name="connsiteY155" fmla="*/ 457989 h 583774"/>
              <a:gd name="connsiteX156" fmla="*/ 478123 w 503968"/>
              <a:gd name="connsiteY156" fmla="*/ 464439 h 583774"/>
              <a:gd name="connsiteX157" fmla="*/ 478123 w 503968"/>
              <a:gd name="connsiteY157" fmla="*/ 470890 h 583774"/>
              <a:gd name="connsiteX158" fmla="*/ 474893 w 503968"/>
              <a:gd name="connsiteY158" fmla="*/ 474115 h 583774"/>
              <a:gd name="connsiteX159" fmla="*/ 473278 w 503968"/>
              <a:gd name="connsiteY159" fmla="*/ 475728 h 583774"/>
              <a:gd name="connsiteX160" fmla="*/ 470047 w 503968"/>
              <a:gd name="connsiteY160" fmla="*/ 478953 h 583774"/>
              <a:gd name="connsiteX161" fmla="*/ 466817 w 503968"/>
              <a:gd name="connsiteY161" fmla="*/ 480565 h 583774"/>
              <a:gd name="connsiteX162" fmla="*/ 463586 w 503968"/>
              <a:gd name="connsiteY162" fmla="*/ 483791 h 583774"/>
              <a:gd name="connsiteX163" fmla="*/ 458740 w 503968"/>
              <a:gd name="connsiteY163" fmla="*/ 483791 h 583774"/>
              <a:gd name="connsiteX164" fmla="*/ 455510 w 503968"/>
              <a:gd name="connsiteY164" fmla="*/ 485403 h 583774"/>
              <a:gd name="connsiteX165" fmla="*/ 452279 w 503968"/>
              <a:gd name="connsiteY165" fmla="*/ 485403 h 583774"/>
              <a:gd name="connsiteX166" fmla="*/ 445818 w 503968"/>
              <a:gd name="connsiteY166" fmla="*/ 485403 h 583774"/>
              <a:gd name="connsiteX167" fmla="*/ 440972 w 503968"/>
              <a:gd name="connsiteY167" fmla="*/ 485403 h 583774"/>
              <a:gd name="connsiteX168" fmla="*/ 434511 w 503968"/>
              <a:gd name="connsiteY168" fmla="*/ 483791 h 583774"/>
              <a:gd name="connsiteX169" fmla="*/ 437741 w 503968"/>
              <a:gd name="connsiteY169" fmla="*/ 483791 h 583774"/>
              <a:gd name="connsiteX170" fmla="*/ 432896 w 503968"/>
              <a:gd name="connsiteY170" fmla="*/ 482178 h 583774"/>
              <a:gd name="connsiteX171" fmla="*/ 428050 w 503968"/>
              <a:gd name="connsiteY171" fmla="*/ 482178 h 583774"/>
              <a:gd name="connsiteX172" fmla="*/ 423204 w 503968"/>
              <a:gd name="connsiteY172" fmla="*/ 482178 h 583774"/>
              <a:gd name="connsiteX173" fmla="*/ 418358 w 503968"/>
              <a:gd name="connsiteY173" fmla="*/ 480565 h 583774"/>
              <a:gd name="connsiteX174" fmla="*/ 416743 w 503968"/>
              <a:gd name="connsiteY174" fmla="*/ 480565 h 583774"/>
              <a:gd name="connsiteX175" fmla="*/ 411897 w 503968"/>
              <a:gd name="connsiteY175" fmla="*/ 482178 h 583774"/>
              <a:gd name="connsiteX176" fmla="*/ 407051 w 503968"/>
              <a:gd name="connsiteY176" fmla="*/ 482178 h 583774"/>
              <a:gd name="connsiteX177" fmla="*/ 402205 w 503968"/>
              <a:gd name="connsiteY177" fmla="*/ 482178 h 583774"/>
              <a:gd name="connsiteX178" fmla="*/ 398975 w 503968"/>
              <a:gd name="connsiteY178" fmla="*/ 483791 h 583774"/>
              <a:gd name="connsiteX179" fmla="*/ 395744 w 503968"/>
              <a:gd name="connsiteY179" fmla="*/ 485403 h 583774"/>
              <a:gd name="connsiteX180" fmla="*/ 392514 w 503968"/>
              <a:gd name="connsiteY180" fmla="*/ 487016 h 583774"/>
              <a:gd name="connsiteX181" fmla="*/ 390898 w 503968"/>
              <a:gd name="connsiteY181" fmla="*/ 488629 h 583774"/>
              <a:gd name="connsiteX182" fmla="*/ 389283 w 503968"/>
              <a:gd name="connsiteY182" fmla="*/ 491854 h 583774"/>
              <a:gd name="connsiteX183" fmla="*/ 387668 w 503968"/>
              <a:gd name="connsiteY183" fmla="*/ 495079 h 583774"/>
              <a:gd name="connsiteX184" fmla="*/ 386052 w 503968"/>
              <a:gd name="connsiteY184" fmla="*/ 499917 h 583774"/>
              <a:gd name="connsiteX185" fmla="*/ 384437 w 503968"/>
              <a:gd name="connsiteY185" fmla="*/ 516043 h 583774"/>
              <a:gd name="connsiteX186" fmla="*/ 382822 w 503968"/>
              <a:gd name="connsiteY186" fmla="*/ 548296 h 583774"/>
              <a:gd name="connsiteX187" fmla="*/ 382822 w 503968"/>
              <a:gd name="connsiteY187" fmla="*/ 564422 h 583774"/>
              <a:gd name="connsiteX188" fmla="*/ 382822 w 503968"/>
              <a:gd name="connsiteY188" fmla="*/ 578936 h 583774"/>
              <a:gd name="connsiteX189" fmla="*/ 381207 w 503968"/>
              <a:gd name="connsiteY189" fmla="*/ 583774 h 583774"/>
              <a:gd name="connsiteX190" fmla="*/ 130838 w 503968"/>
              <a:gd name="connsiteY190" fmla="*/ 583774 h 583774"/>
              <a:gd name="connsiteX191" fmla="*/ 129223 w 503968"/>
              <a:gd name="connsiteY191" fmla="*/ 537008 h 583774"/>
              <a:gd name="connsiteX192" fmla="*/ 129223 w 503968"/>
              <a:gd name="connsiteY192" fmla="*/ 522494 h 583774"/>
              <a:gd name="connsiteX193" fmla="*/ 58150 w 503968"/>
              <a:gd name="connsiteY193" fmla="*/ 370906 h 583774"/>
              <a:gd name="connsiteX194" fmla="*/ 14538 w 503968"/>
              <a:gd name="connsiteY194" fmla="*/ 299950 h 583774"/>
              <a:gd name="connsiteX195" fmla="*/ 9692 w 503968"/>
              <a:gd name="connsiteY195" fmla="*/ 283824 h 583774"/>
              <a:gd name="connsiteX196" fmla="*/ 4846 w 503968"/>
              <a:gd name="connsiteY196" fmla="*/ 266085 h 583774"/>
              <a:gd name="connsiteX197" fmla="*/ 1615 w 503968"/>
              <a:gd name="connsiteY197" fmla="*/ 248346 h 583774"/>
              <a:gd name="connsiteX198" fmla="*/ 0 w 503968"/>
              <a:gd name="connsiteY198" fmla="*/ 232220 h 583774"/>
              <a:gd name="connsiteX199" fmla="*/ 0 w 503968"/>
              <a:gd name="connsiteY199" fmla="*/ 214481 h 583774"/>
              <a:gd name="connsiteX200" fmla="*/ 0 w 503968"/>
              <a:gd name="connsiteY200" fmla="*/ 196742 h 583774"/>
              <a:gd name="connsiteX201" fmla="*/ 3231 w 503968"/>
              <a:gd name="connsiteY201" fmla="*/ 179003 h 583774"/>
              <a:gd name="connsiteX202" fmla="*/ 4846 w 503968"/>
              <a:gd name="connsiteY202" fmla="*/ 170939 h 583774"/>
              <a:gd name="connsiteX203" fmla="*/ 6461 w 503968"/>
              <a:gd name="connsiteY203" fmla="*/ 161264 h 583774"/>
              <a:gd name="connsiteX204" fmla="*/ 9692 w 503968"/>
              <a:gd name="connsiteY204" fmla="*/ 153200 h 583774"/>
              <a:gd name="connsiteX205" fmla="*/ 12922 w 503968"/>
              <a:gd name="connsiteY205" fmla="*/ 145137 h 583774"/>
              <a:gd name="connsiteX206" fmla="*/ 16153 w 503968"/>
              <a:gd name="connsiteY206" fmla="*/ 137074 h 583774"/>
              <a:gd name="connsiteX207" fmla="*/ 19383 w 503968"/>
              <a:gd name="connsiteY207" fmla="*/ 129011 h 583774"/>
              <a:gd name="connsiteX208" fmla="*/ 24229 w 503968"/>
              <a:gd name="connsiteY208" fmla="*/ 120948 h 583774"/>
              <a:gd name="connsiteX209" fmla="*/ 27460 w 503968"/>
              <a:gd name="connsiteY209" fmla="*/ 112885 h 583774"/>
              <a:gd name="connsiteX210" fmla="*/ 32306 w 503968"/>
              <a:gd name="connsiteY210" fmla="*/ 104821 h 583774"/>
              <a:gd name="connsiteX211" fmla="*/ 37151 w 503968"/>
              <a:gd name="connsiteY211" fmla="*/ 96758 h 583774"/>
              <a:gd name="connsiteX212" fmla="*/ 43613 w 503968"/>
              <a:gd name="connsiteY212" fmla="*/ 90308 h 583774"/>
              <a:gd name="connsiteX213" fmla="*/ 48458 w 503968"/>
              <a:gd name="connsiteY213" fmla="*/ 83857 h 583774"/>
              <a:gd name="connsiteX214" fmla="*/ 54920 w 503968"/>
              <a:gd name="connsiteY214" fmla="*/ 75794 h 583774"/>
              <a:gd name="connsiteX215" fmla="*/ 61381 w 503968"/>
              <a:gd name="connsiteY215" fmla="*/ 70956 h 583774"/>
              <a:gd name="connsiteX216" fmla="*/ 66227 w 503968"/>
              <a:gd name="connsiteY216" fmla="*/ 64505 h 583774"/>
              <a:gd name="connsiteX217" fmla="*/ 74303 w 503968"/>
              <a:gd name="connsiteY217" fmla="*/ 58055 h 583774"/>
              <a:gd name="connsiteX218" fmla="*/ 80764 w 503968"/>
              <a:gd name="connsiteY218" fmla="*/ 53217 h 583774"/>
              <a:gd name="connsiteX219" fmla="*/ 88841 w 503968"/>
              <a:gd name="connsiteY219" fmla="*/ 46766 h 583774"/>
              <a:gd name="connsiteX220" fmla="*/ 96917 w 503968"/>
              <a:gd name="connsiteY220" fmla="*/ 41929 h 583774"/>
              <a:gd name="connsiteX221" fmla="*/ 104993 w 503968"/>
              <a:gd name="connsiteY221" fmla="*/ 37091 h 583774"/>
              <a:gd name="connsiteX222" fmla="*/ 113070 w 503968"/>
              <a:gd name="connsiteY222" fmla="*/ 32253 h 583774"/>
              <a:gd name="connsiteX223" fmla="*/ 121146 w 503968"/>
              <a:gd name="connsiteY223" fmla="*/ 29027 h 583774"/>
              <a:gd name="connsiteX224" fmla="*/ 129223 w 503968"/>
              <a:gd name="connsiteY224" fmla="*/ 24190 h 583774"/>
              <a:gd name="connsiteX225" fmla="*/ 138914 w 503968"/>
              <a:gd name="connsiteY225" fmla="*/ 20964 h 583774"/>
              <a:gd name="connsiteX226" fmla="*/ 146991 w 503968"/>
              <a:gd name="connsiteY226" fmla="*/ 17739 h 583774"/>
              <a:gd name="connsiteX227" fmla="*/ 156682 w 503968"/>
              <a:gd name="connsiteY227" fmla="*/ 14514 h 583774"/>
              <a:gd name="connsiteX228" fmla="*/ 166374 w 503968"/>
              <a:gd name="connsiteY228" fmla="*/ 12901 h 583774"/>
              <a:gd name="connsiteX229" fmla="*/ 176066 w 503968"/>
              <a:gd name="connsiteY229" fmla="*/ 9676 h 583774"/>
              <a:gd name="connsiteX230" fmla="*/ 184142 w 503968"/>
              <a:gd name="connsiteY230" fmla="*/ 8063 h 583774"/>
              <a:gd name="connsiteX231" fmla="*/ 193834 w 503968"/>
              <a:gd name="connsiteY231" fmla="*/ 6451 h 583774"/>
              <a:gd name="connsiteX232" fmla="*/ 203526 w 503968"/>
              <a:gd name="connsiteY232" fmla="*/ 4838 h 583774"/>
              <a:gd name="connsiteX233" fmla="*/ 213217 w 503968"/>
              <a:gd name="connsiteY233" fmla="*/ 3225 h 583774"/>
              <a:gd name="connsiteX234" fmla="*/ 221294 w 503968"/>
              <a:gd name="connsiteY234" fmla="*/ 1613 h 583774"/>
              <a:gd name="connsiteX235" fmla="*/ 230985 w 503968"/>
              <a:gd name="connsiteY235" fmla="*/ 1613 h 58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68" h="583774">
                <a:moveTo>
                  <a:pt x="339209" y="314464"/>
                </a:moveTo>
                <a:lnTo>
                  <a:pt x="285905" y="348329"/>
                </a:lnTo>
                <a:lnTo>
                  <a:pt x="306904" y="378969"/>
                </a:lnTo>
                <a:cubicBezTo>
                  <a:pt x="306904" y="380582"/>
                  <a:pt x="308519" y="382195"/>
                  <a:pt x="308519" y="383807"/>
                </a:cubicBezTo>
                <a:cubicBezTo>
                  <a:pt x="310134" y="383807"/>
                  <a:pt x="313365" y="390258"/>
                  <a:pt x="321441" y="391870"/>
                </a:cubicBezTo>
                <a:cubicBezTo>
                  <a:pt x="323056" y="391870"/>
                  <a:pt x="324672" y="391870"/>
                  <a:pt x="326287" y="391870"/>
                </a:cubicBezTo>
                <a:cubicBezTo>
                  <a:pt x="332748" y="391870"/>
                  <a:pt x="339209" y="390258"/>
                  <a:pt x="347286" y="385420"/>
                </a:cubicBezTo>
                <a:cubicBezTo>
                  <a:pt x="366669" y="372519"/>
                  <a:pt x="365054" y="358005"/>
                  <a:pt x="363438" y="353167"/>
                </a:cubicBezTo>
                <a:cubicBezTo>
                  <a:pt x="363438" y="351555"/>
                  <a:pt x="361823" y="349942"/>
                  <a:pt x="361823" y="348329"/>
                </a:cubicBezTo>
                <a:cubicBezTo>
                  <a:pt x="361823" y="348329"/>
                  <a:pt x="360208" y="346717"/>
                  <a:pt x="360208" y="345104"/>
                </a:cubicBezTo>
                <a:close/>
                <a:moveTo>
                  <a:pt x="251958" y="233717"/>
                </a:moveTo>
                <a:lnTo>
                  <a:pt x="290720" y="298235"/>
                </a:lnTo>
                <a:cubicBezTo>
                  <a:pt x="274569" y="282106"/>
                  <a:pt x="258418" y="265976"/>
                  <a:pt x="242267" y="248234"/>
                </a:cubicBezTo>
                <a:cubicBezTo>
                  <a:pt x="245497" y="246621"/>
                  <a:pt x="250343" y="243395"/>
                  <a:pt x="251958" y="233717"/>
                </a:cubicBezTo>
                <a:close/>
                <a:moveTo>
                  <a:pt x="140530" y="180615"/>
                </a:moveTo>
                <a:lnTo>
                  <a:pt x="82379" y="193516"/>
                </a:lnTo>
                <a:lnTo>
                  <a:pt x="88841" y="217706"/>
                </a:lnTo>
                <a:lnTo>
                  <a:pt x="145375" y="204805"/>
                </a:lnTo>
                <a:close/>
                <a:moveTo>
                  <a:pt x="234177" y="164535"/>
                </a:moveTo>
                <a:cubicBezTo>
                  <a:pt x="253524" y="164535"/>
                  <a:pt x="271259" y="174210"/>
                  <a:pt x="280932" y="190336"/>
                </a:cubicBezTo>
                <a:cubicBezTo>
                  <a:pt x="293830" y="209686"/>
                  <a:pt x="305116" y="270963"/>
                  <a:pt x="308340" y="295151"/>
                </a:cubicBezTo>
                <a:lnTo>
                  <a:pt x="245463" y="188723"/>
                </a:lnTo>
                <a:cubicBezTo>
                  <a:pt x="243851" y="187111"/>
                  <a:pt x="242238" y="185498"/>
                  <a:pt x="240626" y="185498"/>
                </a:cubicBezTo>
                <a:cubicBezTo>
                  <a:pt x="239014" y="185498"/>
                  <a:pt x="235789" y="185498"/>
                  <a:pt x="234177" y="185498"/>
                </a:cubicBezTo>
                <a:cubicBezTo>
                  <a:pt x="230953" y="188723"/>
                  <a:pt x="229341" y="193561"/>
                  <a:pt x="230953" y="196786"/>
                </a:cubicBezTo>
                <a:cubicBezTo>
                  <a:pt x="232565" y="201624"/>
                  <a:pt x="234177" y="206461"/>
                  <a:pt x="234177" y="212911"/>
                </a:cubicBezTo>
                <a:cubicBezTo>
                  <a:pt x="235789" y="219362"/>
                  <a:pt x="237402" y="225812"/>
                  <a:pt x="237402" y="230649"/>
                </a:cubicBezTo>
                <a:cubicBezTo>
                  <a:pt x="237402" y="232262"/>
                  <a:pt x="235789" y="232262"/>
                  <a:pt x="235789" y="232262"/>
                </a:cubicBezTo>
                <a:cubicBezTo>
                  <a:pt x="235789" y="232262"/>
                  <a:pt x="230953" y="232262"/>
                  <a:pt x="219667" y="224199"/>
                </a:cubicBezTo>
                <a:lnTo>
                  <a:pt x="218055" y="222587"/>
                </a:lnTo>
                <a:cubicBezTo>
                  <a:pt x="216443" y="220974"/>
                  <a:pt x="213218" y="220974"/>
                  <a:pt x="209994" y="222587"/>
                </a:cubicBezTo>
                <a:cubicBezTo>
                  <a:pt x="206769" y="224199"/>
                  <a:pt x="206769" y="227424"/>
                  <a:pt x="206769" y="229037"/>
                </a:cubicBezTo>
                <a:cubicBezTo>
                  <a:pt x="206769" y="230649"/>
                  <a:pt x="206769" y="233874"/>
                  <a:pt x="208381" y="237099"/>
                </a:cubicBezTo>
                <a:cubicBezTo>
                  <a:pt x="232565" y="264513"/>
                  <a:pt x="258361" y="291926"/>
                  <a:pt x="282544" y="316114"/>
                </a:cubicBezTo>
                <a:lnTo>
                  <a:pt x="280932" y="316114"/>
                </a:lnTo>
                <a:cubicBezTo>
                  <a:pt x="251912" y="299989"/>
                  <a:pt x="200320" y="269350"/>
                  <a:pt x="189035" y="250000"/>
                </a:cubicBezTo>
                <a:cubicBezTo>
                  <a:pt x="180973" y="238712"/>
                  <a:pt x="177749" y="224199"/>
                  <a:pt x="180973" y="209686"/>
                </a:cubicBezTo>
                <a:cubicBezTo>
                  <a:pt x="184198" y="195173"/>
                  <a:pt x="192259" y="182273"/>
                  <a:pt x="205157" y="174210"/>
                </a:cubicBezTo>
                <a:cubicBezTo>
                  <a:pt x="213218" y="167760"/>
                  <a:pt x="224504" y="164535"/>
                  <a:pt x="234177" y="164535"/>
                </a:cubicBezTo>
                <a:close/>
                <a:moveTo>
                  <a:pt x="234216" y="146750"/>
                </a:moveTo>
                <a:cubicBezTo>
                  <a:pt x="219678" y="146750"/>
                  <a:pt x="206756" y="149975"/>
                  <a:pt x="193834" y="158038"/>
                </a:cubicBezTo>
                <a:cubicBezTo>
                  <a:pt x="159913" y="180615"/>
                  <a:pt x="150221" y="225769"/>
                  <a:pt x="172835" y="261247"/>
                </a:cubicBezTo>
                <a:cubicBezTo>
                  <a:pt x="192219" y="290274"/>
                  <a:pt x="276213" y="335428"/>
                  <a:pt x="279444" y="337041"/>
                </a:cubicBezTo>
                <a:lnTo>
                  <a:pt x="282674" y="338654"/>
                </a:lnTo>
                <a:lnTo>
                  <a:pt x="327902" y="308013"/>
                </a:lnTo>
                <a:lnTo>
                  <a:pt x="327902" y="304788"/>
                </a:lnTo>
                <a:cubicBezTo>
                  <a:pt x="326287" y="295112"/>
                  <a:pt x="314980" y="209643"/>
                  <a:pt x="297212" y="180615"/>
                </a:cubicBezTo>
                <a:cubicBezTo>
                  <a:pt x="282674" y="159651"/>
                  <a:pt x="260060" y="146750"/>
                  <a:pt x="234216" y="146750"/>
                </a:cubicBezTo>
                <a:close/>
                <a:moveTo>
                  <a:pt x="106609" y="116110"/>
                </a:moveTo>
                <a:lnTo>
                  <a:pt x="95302" y="138687"/>
                </a:lnTo>
                <a:lnTo>
                  <a:pt x="140530" y="164489"/>
                </a:lnTo>
                <a:lnTo>
                  <a:pt x="151837" y="141912"/>
                </a:lnTo>
                <a:close/>
                <a:moveTo>
                  <a:pt x="251984" y="74181"/>
                </a:moveTo>
                <a:lnTo>
                  <a:pt x="221294" y="116110"/>
                </a:lnTo>
                <a:lnTo>
                  <a:pt x="240677" y="130624"/>
                </a:lnTo>
                <a:lnTo>
                  <a:pt x="271367" y="88695"/>
                </a:lnTo>
                <a:close/>
                <a:moveTo>
                  <a:pt x="179296" y="66118"/>
                </a:moveTo>
                <a:lnTo>
                  <a:pt x="155067" y="77407"/>
                </a:lnTo>
                <a:lnTo>
                  <a:pt x="176066" y="124173"/>
                </a:lnTo>
                <a:lnTo>
                  <a:pt x="198680" y="114497"/>
                </a:lnTo>
                <a:close/>
                <a:moveTo>
                  <a:pt x="239062" y="0"/>
                </a:moveTo>
                <a:lnTo>
                  <a:pt x="248753" y="0"/>
                </a:lnTo>
                <a:lnTo>
                  <a:pt x="258445" y="0"/>
                </a:lnTo>
                <a:lnTo>
                  <a:pt x="266522" y="0"/>
                </a:lnTo>
                <a:lnTo>
                  <a:pt x="276213" y="0"/>
                </a:lnTo>
                <a:lnTo>
                  <a:pt x="284290" y="1613"/>
                </a:lnTo>
                <a:lnTo>
                  <a:pt x="293981" y="1613"/>
                </a:lnTo>
                <a:lnTo>
                  <a:pt x="302058" y="3225"/>
                </a:lnTo>
                <a:lnTo>
                  <a:pt x="311749" y="4838"/>
                </a:lnTo>
                <a:lnTo>
                  <a:pt x="319826" y="6451"/>
                </a:lnTo>
                <a:lnTo>
                  <a:pt x="329518" y="8063"/>
                </a:lnTo>
                <a:lnTo>
                  <a:pt x="337594" y="11289"/>
                </a:lnTo>
                <a:lnTo>
                  <a:pt x="347286" y="12901"/>
                </a:lnTo>
                <a:lnTo>
                  <a:pt x="355362" y="16126"/>
                </a:lnTo>
                <a:lnTo>
                  <a:pt x="361823" y="17739"/>
                </a:lnTo>
                <a:lnTo>
                  <a:pt x="369900" y="20964"/>
                </a:lnTo>
                <a:lnTo>
                  <a:pt x="376361" y="24190"/>
                </a:lnTo>
                <a:lnTo>
                  <a:pt x="384437" y="27415"/>
                </a:lnTo>
                <a:lnTo>
                  <a:pt x="390898" y="30640"/>
                </a:lnTo>
                <a:lnTo>
                  <a:pt x="397359" y="33865"/>
                </a:lnTo>
                <a:lnTo>
                  <a:pt x="403821" y="37091"/>
                </a:lnTo>
                <a:lnTo>
                  <a:pt x="410282" y="41929"/>
                </a:lnTo>
                <a:lnTo>
                  <a:pt x="415127" y="46766"/>
                </a:lnTo>
                <a:lnTo>
                  <a:pt x="421589" y="49992"/>
                </a:lnTo>
                <a:lnTo>
                  <a:pt x="410282" y="54830"/>
                </a:lnTo>
                <a:lnTo>
                  <a:pt x="415127" y="59668"/>
                </a:lnTo>
                <a:lnTo>
                  <a:pt x="421589" y="64505"/>
                </a:lnTo>
                <a:lnTo>
                  <a:pt x="426434" y="70956"/>
                </a:lnTo>
                <a:lnTo>
                  <a:pt x="431280" y="75794"/>
                </a:lnTo>
                <a:lnTo>
                  <a:pt x="436126" y="82244"/>
                </a:lnTo>
                <a:lnTo>
                  <a:pt x="440972" y="88695"/>
                </a:lnTo>
                <a:lnTo>
                  <a:pt x="447433" y="96758"/>
                </a:lnTo>
                <a:lnTo>
                  <a:pt x="452279" y="104821"/>
                </a:lnTo>
                <a:lnTo>
                  <a:pt x="457125" y="112885"/>
                </a:lnTo>
                <a:lnTo>
                  <a:pt x="442587" y="120948"/>
                </a:lnTo>
                <a:lnTo>
                  <a:pt x="447433" y="129011"/>
                </a:lnTo>
                <a:lnTo>
                  <a:pt x="452279" y="137074"/>
                </a:lnTo>
                <a:lnTo>
                  <a:pt x="455510" y="146750"/>
                </a:lnTo>
                <a:lnTo>
                  <a:pt x="460355" y="154813"/>
                </a:lnTo>
                <a:lnTo>
                  <a:pt x="463586" y="164489"/>
                </a:lnTo>
                <a:lnTo>
                  <a:pt x="466817" y="174165"/>
                </a:lnTo>
                <a:lnTo>
                  <a:pt x="470047" y="183841"/>
                </a:lnTo>
                <a:lnTo>
                  <a:pt x="473278" y="191904"/>
                </a:lnTo>
                <a:lnTo>
                  <a:pt x="474893" y="201579"/>
                </a:lnTo>
                <a:lnTo>
                  <a:pt x="478123" y="211255"/>
                </a:lnTo>
                <a:lnTo>
                  <a:pt x="479739" y="220931"/>
                </a:lnTo>
                <a:lnTo>
                  <a:pt x="478123" y="225769"/>
                </a:lnTo>
                <a:lnTo>
                  <a:pt x="476508" y="230607"/>
                </a:lnTo>
                <a:lnTo>
                  <a:pt x="474893" y="235445"/>
                </a:lnTo>
                <a:lnTo>
                  <a:pt x="473278" y="240283"/>
                </a:lnTo>
                <a:lnTo>
                  <a:pt x="476508" y="249959"/>
                </a:lnTo>
                <a:lnTo>
                  <a:pt x="479739" y="261247"/>
                </a:lnTo>
                <a:lnTo>
                  <a:pt x="482969" y="270923"/>
                </a:lnTo>
                <a:lnTo>
                  <a:pt x="487815" y="282211"/>
                </a:lnTo>
                <a:lnTo>
                  <a:pt x="491046" y="291887"/>
                </a:lnTo>
                <a:lnTo>
                  <a:pt x="495892" y="303176"/>
                </a:lnTo>
                <a:lnTo>
                  <a:pt x="499122" y="314464"/>
                </a:lnTo>
                <a:lnTo>
                  <a:pt x="503968" y="327365"/>
                </a:lnTo>
                <a:lnTo>
                  <a:pt x="503968" y="328978"/>
                </a:lnTo>
                <a:lnTo>
                  <a:pt x="502353" y="332203"/>
                </a:lnTo>
                <a:lnTo>
                  <a:pt x="500737" y="335428"/>
                </a:lnTo>
                <a:lnTo>
                  <a:pt x="499122" y="337041"/>
                </a:lnTo>
                <a:lnTo>
                  <a:pt x="495892" y="340266"/>
                </a:lnTo>
                <a:lnTo>
                  <a:pt x="492661" y="341879"/>
                </a:lnTo>
                <a:lnTo>
                  <a:pt x="487815" y="343491"/>
                </a:lnTo>
                <a:lnTo>
                  <a:pt x="482969" y="346717"/>
                </a:lnTo>
                <a:lnTo>
                  <a:pt x="482969" y="354780"/>
                </a:lnTo>
                <a:lnTo>
                  <a:pt x="484585" y="362843"/>
                </a:lnTo>
                <a:lnTo>
                  <a:pt x="486200" y="372519"/>
                </a:lnTo>
                <a:lnTo>
                  <a:pt x="489430" y="382195"/>
                </a:lnTo>
                <a:lnTo>
                  <a:pt x="489430" y="385420"/>
                </a:lnTo>
                <a:lnTo>
                  <a:pt x="489430" y="388645"/>
                </a:lnTo>
                <a:lnTo>
                  <a:pt x="487815" y="390258"/>
                </a:lnTo>
                <a:lnTo>
                  <a:pt x="486200" y="393483"/>
                </a:lnTo>
                <a:lnTo>
                  <a:pt x="482969" y="395096"/>
                </a:lnTo>
                <a:lnTo>
                  <a:pt x="479739" y="398321"/>
                </a:lnTo>
                <a:lnTo>
                  <a:pt x="476508" y="399934"/>
                </a:lnTo>
                <a:lnTo>
                  <a:pt x="473278" y="401546"/>
                </a:lnTo>
                <a:lnTo>
                  <a:pt x="476508" y="403159"/>
                </a:lnTo>
                <a:lnTo>
                  <a:pt x="479739" y="406384"/>
                </a:lnTo>
                <a:lnTo>
                  <a:pt x="481354" y="407997"/>
                </a:lnTo>
                <a:lnTo>
                  <a:pt x="484585" y="411222"/>
                </a:lnTo>
                <a:lnTo>
                  <a:pt x="484585" y="414447"/>
                </a:lnTo>
                <a:lnTo>
                  <a:pt x="486200" y="417673"/>
                </a:lnTo>
                <a:lnTo>
                  <a:pt x="486200" y="419285"/>
                </a:lnTo>
                <a:lnTo>
                  <a:pt x="486200" y="422511"/>
                </a:lnTo>
                <a:lnTo>
                  <a:pt x="486200" y="425736"/>
                </a:lnTo>
                <a:lnTo>
                  <a:pt x="486200" y="428961"/>
                </a:lnTo>
                <a:lnTo>
                  <a:pt x="484585" y="430574"/>
                </a:lnTo>
                <a:lnTo>
                  <a:pt x="482969" y="433799"/>
                </a:lnTo>
                <a:lnTo>
                  <a:pt x="481354" y="435412"/>
                </a:lnTo>
                <a:lnTo>
                  <a:pt x="479739" y="438637"/>
                </a:lnTo>
                <a:lnTo>
                  <a:pt x="478123" y="440250"/>
                </a:lnTo>
                <a:lnTo>
                  <a:pt x="476508" y="443475"/>
                </a:lnTo>
                <a:lnTo>
                  <a:pt x="476508" y="449925"/>
                </a:lnTo>
                <a:lnTo>
                  <a:pt x="478123" y="457989"/>
                </a:lnTo>
                <a:lnTo>
                  <a:pt x="478123" y="464439"/>
                </a:lnTo>
                <a:lnTo>
                  <a:pt x="478123" y="470890"/>
                </a:lnTo>
                <a:lnTo>
                  <a:pt x="474893" y="474115"/>
                </a:lnTo>
                <a:lnTo>
                  <a:pt x="473278" y="475728"/>
                </a:lnTo>
                <a:lnTo>
                  <a:pt x="470047" y="478953"/>
                </a:lnTo>
                <a:lnTo>
                  <a:pt x="466817" y="480565"/>
                </a:lnTo>
                <a:lnTo>
                  <a:pt x="463586" y="483791"/>
                </a:lnTo>
                <a:lnTo>
                  <a:pt x="458740" y="483791"/>
                </a:lnTo>
                <a:lnTo>
                  <a:pt x="455510" y="485403"/>
                </a:lnTo>
                <a:lnTo>
                  <a:pt x="452279" y="485403"/>
                </a:lnTo>
                <a:lnTo>
                  <a:pt x="445818" y="485403"/>
                </a:lnTo>
                <a:lnTo>
                  <a:pt x="440972" y="485403"/>
                </a:lnTo>
                <a:lnTo>
                  <a:pt x="434511" y="483791"/>
                </a:lnTo>
                <a:lnTo>
                  <a:pt x="437741" y="483791"/>
                </a:lnTo>
                <a:lnTo>
                  <a:pt x="432896" y="482178"/>
                </a:lnTo>
                <a:lnTo>
                  <a:pt x="428050" y="482178"/>
                </a:lnTo>
                <a:lnTo>
                  <a:pt x="423204" y="482178"/>
                </a:lnTo>
                <a:lnTo>
                  <a:pt x="418358" y="480565"/>
                </a:lnTo>
                <a:lnTo>
                  <a:pt x="416743" y="480565"/>
                </a:lnTo>
                <a:lnTo>
                  <a:pt x="411897" y="482178"/>
                </a:lnTo>
                <a:lnTo>
                  <a:pt x="407051" y="482178"/>
                </a:lnTo>
                <a:lnTo>
                  <a:pt x="402205" y="482178"/>
                </a:lnTo>
                <a:lnTo>
                  <a:pt x="398975" y="483791"/>
                </a:lnTo>
                <a:lnTo>
                  <a:pt x="395744" y="485403"/>
                </a:lnTo>
                <a:lnTo>
                  <a:pt x="392514" y="487016"/>
                </a:lnTo>
                <a:lnTo>
                  <a:pt x="390898" y="488629"/>
                </a:lnTo>
                <a:lnTo>
                  <a:pt x="389283" y="491854"/>
                </a:lnTo>
                <a:lnTo>
                  <a:pt x="387668" y="495079"/>
                </a:lnTo>
                <a:lnTo>
                  <a:pt x="386052" y="499917"/>
                </a:lnTo>
                <a:lnTo>
                  <a:pt x="384437" y="516043"/>
                </a:lnTo>
                <a:lnTo>
                  <a:pt x="382822" y="548296"/>
                </a:lnTo>
                <a:lnTo>
                  <a:pt x="382822" y="564422"/>
                </a:lnTo>
                <a:lnTo>
                  <a:pt x="382822" y="578936"/>
                </a:lnTo>
                <a:lnTo>
                  <a:pt x="381207" y="583774"/>
                </a:lnTo>
                <a:lnTo>
                  <a:pt x="130838" y="583774"/>
                </a:lnTo>
                <a:lnTo>
                  <a:pt x="129223" y="537008"/>
                </a:lnTo>
                <a:lnTo>
                  <a:pt x="129223" y="522494"/>
                </a:lnTo>
                <a:cubicBezTo>
                  <a:pt x="129223" y="522494"/>
                  <a:pt x="132453" y="446700"/>
                  <a:pt x="58150" y="370906"/>
                </a:cubicBezTo>
                <a:lnTo>
                  <a:pt x="14538" y="299950"/>
                </a:lnTo>
                <a:lnTo>
                  <a:pt x="9692" y="283824"/>
                </a:lnTo>
                <a:lnTo>
                  <a:pt x="4846" y="266085"/>
                </a:lnTo>
                <a:lnTo>
                  <a:pt x="1615" y="248346"/>
                </a:lnTo>
                <a:lnTo>
                  <a:pt x="0" y="232220"/>
                </a:lnTo>
                <a:lnTo>
                  <a:pt x="0" y="214481"/>
                </a:lnTo>
                <a:lnTo>
                  <a:pt x="0" y="196742"/>
                </a:lnTo>
                <a:lnTo>
                  <a:pt x="3231" y="179003"/>
                </a:lnTo>
                <a:lnTo>
                  <a:pt x="4846" y="170939"/>
                </a:lnTo>
                <a:lnTo>
                  <a:pt x="6461" y="161264"/>
                </a:lnTo>
                <a:lnTo>
                  <a:pt x="9692" y="153200"/>
                </a:lnTo>
                <a:lnTo>
                  <a:pt x="12922" y="145137"/>
                </a:lnTo>
                <a:lnTo>
                  <a:pt x="16153" y="137074"/>
                </a:lnTo>
                <a:lnTo>
                  <a:pt x="19383" y="129011"/>
                </a:lnTo>
                <a:lnTo>
                  <a:pt x="24229" y="120948"/>
                </a:lnTo>
                <a:lnTo>
                  <a:pt x="27460" y="112885"/>
                </a:lnTo>
                <a:lnTo>
                  <a:pt x="32306" y="104821"/>
                </a:lnTo>
                <a:lnTo>
                  <a:pt x="37151" y="96758"/>
                </a:lnTo>
                <a:lnTo>
                  <a:pt x="43613" y="90308"/>
                </a:lnTo>
                <a:lnTo>
                  <a:pt x="48458" y="83857"/>
                </a:lnTo>
                <a:lnTo>
                  <a:pt x="54920" y="75794"/>
                </a:lnTo>
                <a:lnTo>
                  <a:pt x="61381" y="70956"/>
                </a:lnTo>
                <a:lnTo>
                  <a:pt x="66227" y="64505"/>
                </a:lnTo>
                <a:lnTo>
                  <a:pt x="74303" y="58055"/>
                </a:lnTo>
                <a:lnTo>
                  <a:pt x="80764" y="53217"/>
                </a:lnTo>
                <a:lnTo>
                  <a:pt x="88841" y="46766"/>
                </a:lnTo>
                <a:lnTo>
                  <a:pt x="96917" y="41929"/>
                </a:lnTo>
                <a:lnTo>
                  <a:pt x="104993" y="37091"/>
                </a:lnTo>
                <a:lnTo>
                  <a:pt x="113070" y="32253"/>
                </a:lnTo>
                <a:lnTo>
                  <a:pt x="121146" y="29027"/>
                </a:lnTo>
                <a:lnTo>
                  <a:pt x="129223" y="24190"/>
                </a:lnTo>
                <a:lnTo>
                  <a:pt x="138914" y="20964"/>
                </a:lnTo>
                <a:lnTo>
                  <a:pt x="146991" y="17739"/>
                </a:lnTo>
                <a:lnTo>
                  <a:pt x="156682" y="14514"/>
                </a:lnTo>
                <a:lnTo>
                  <a:pt x="166374" y="12901"/>
                </a:lnTo>
                <a:lnTo>
                  <a:pt x="176066" y="9676"/>
                </a:lnTo>
                <a:lnTo>
                  <a:pt x="184142" y="8063"/>
                </a:lnTo>
                <a:lnTo>
                  <a:pt x="193834" y="6451"/>
                </a:lnTo>
                <a:lnTo>
                  <a:pt x="203526" y="4838"/>
                </a:lnTo>
                <a:lnTo>
                  <a:pt x="213217" y="3225"/>
                </a:lnTo>
                <a:lnTo>
                  <a:pt x="221294" y="1613"/>
                </a:lnTo>
                <a:lnTo>
                  <a:pt x="230985" y="16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DE4404A-4C91-470A-85F5-54EBD81EF674}"/>
              </a:ext>
            </a:extLst>
          </p:cNvPr>
          <p:cNvSpPr/>
          <p:nvPr/>
        </p:nvSpPr>
        <p:spPr>
          <a:xfrm>
            <a:off x="814111" y="3700156"/>
            <a:ext cx="4902364" cy="80369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Sentence BERT</a:t>
            </a:r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3F0BD9-0DD3-4B95-8BFC-95BC3C418961}"/>
              </a:ext>
            </a:extLst>
          </p:cNvPr>
          <p:cNvSpPr txBox="1"/>
          <p:nvPr/>
        </p:nvSpPr>
        <p:spPr>
          <a:xfrm>
            <a:off x="1248002" y="5084921"/>
            <a:ext cx="4369163" cy="308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/>
              <a:t>考生在录取后，是否可以申请转专业呢？有哪些</a:t>
            </a:r>
            <a:r>
              <a:rPr lang="zh-CN" altLang="en-US" sz="12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转专业规定</a:t>
            </a:r>
            <a:r>
              <a:rPr lang="zh-CN" altLang="en-US" sz="1200"/>
              <a:t>？</a:t>
            </a:r>
            <a:endParaRPr lang="en-US" altLang="zh-CN" sz="1200"/>
          </a:p>
        </p:txBody>
      </p:sp>
      <p:sp>
        <p:nvSpPr>
          <p:cNvPr id="35" name="箭头: 上 34">
            <a:extLst>
              <a:ext uri="{FF2B5EF4-FFF2-40B4-BE49-F238E27FC236}">
                <a16:creationId xmlns:a16="http://schemas.microsoft.com/office/drawing/2014/main" id="{EEE317B2-3566-47F4-965E-6D7353889C09}"/>
              </a:ext>
            </a:extLst>
          </p:cNvPr>
          <p:cNvSpPr/>
          <p:nvPr/>
        </p:nvSpPr>
        <p:spPr>
          <a:xfrm>
            <a:off x="3079712" y="4578233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AB11E77-8775-4F30-83A9-06B1B3555FE3}"/>
              </a:ext>
            </a:extLst>
          </p:cNvPr>
          <p:cNvSpPr/>
          <p:nvPr/>
        </p:nvSpPr>
        <p:spPr>
          <a:xfrm>
            <a:off x="2224126" y="2452584"/>
            <a:ext cx="1977558" cy="4789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14BD7E9-1699-4EAA-BC87-E52221B22EF5}"/>
              </a:ext>
            </a:extLst>
          </p:cNvPr>
          <p:cNvSpPr/>
          <p:nvPr/>
        </p:nvSpPr>
        <p:spPr>
          <a:xfrm>
            <a:off x="2343681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F50EA6F-980C-4224-9718-FB05A733EB1C}"/>
              </a:ext>
            </a:extLst>
          </p:cNvPr>
          <p:cNvSpPr/>
          <p:nvPr/>
        </p:nvSpPr>
        <p:spPr>
          <a:xfrm>
            <a:off x="2380096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71D7BF6-49A5-4171-9705-5B12A1D720AE}"/>
              </a:ext>
            </a:extLst>
          </p:cNvPr>
          <p:cNvSpPr/>
          <p:nvPr/>
        </p:nvSpPr>
        <p:spPr>
          <a:xfrm>
            <a:off x="2378992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E6F71C1-A525-4086-926A-8D2F54FB3ADA}"/>
              </a:ext>
            </a:extLst>
          </p:cNvPr>
          <p:cNvSpPr/>
          <p:nvPr/>
        </p:nvSpPr>
        <p:spPr>
          <a:xfrm>
            <a:off x="2670003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6A2B16A-923A-4D58-9C22-DFB5AD9B8D43}"/>
              </a:ext>
            </a:extLst>
          </p:cNvPr>
          <p:cNvSpPr/>
          <p:nvPr/>
        </p:nvSpPr>
        <p:spPr>
          <a:xfrm>
            <a:off x="2706418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F06D07B-F929-46DD-A502-B4CE430C1F8E}"/>
              </a:ext>
            </a:extLst>
          </p:cNvPr>
          <p:cNvSpPr/>
          <p:nvPr/>
        </p:nvSpPr>
        <p:spPr>
          <a:xfrm>
            <a:off x="2705314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EC6A0DD-96D8-4ECE-81CE-FF79B79AEDA3}"/>
              </a:ext>
            </a:extLst>
          </p:cNvPr>
          <p:cNvSpPr/>
          <p:nvPr/>
        </p:nvSpPr>
        <p:spPr>
          <a:xfrm>
            <a:off x="2991488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B4549BE-CE74-47F2-B5AE-6EB22EDF14F0}"/>
              </a:ext>
            </a:extLst>
          </p:cNvPr>
          <p:cNvSpPr/>
          <p:nvPr/>
        </p:nvSpPr>
        <p:spPr>
          <a:xfrm>
            <a:off x="3027903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BD310932-C1C2-4DD9-BF13-2C684CC62389}"/>
              </a:ext>
            </a:extLst>
          </p:cNvPr>
          <p:cNvSpPr/>
          <p:nvPr/>
        </p:nvSpPr>
        <p:spPr>
          <a:xfrm>
            <a:off x="3026799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86CFEB1-0E7F-4FD0-A7F1-D66B562369B6}"/>
              </a:ext>
            </a:extLst>
          </p:cNvPr>
          <p:cNvSpPr/>
          <p:nvPr/>
        </p:nvSpPr>
        <p:spPr>
          <a:xfrm>
            <a:off x="3317810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A2E899C-77D3-4811-AD2D-F0222E893EB0}"/>
              </a:ext>
            </a:extLst>
          </p:cNvPr>
          <p:cNvSpPr/>
          <p:nvPr/>
        </p:nvSpPr>
        <p:spPr>
          <a:xfrm>
            <a:off x="3354225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FBEB6F9-F15D-467D-A686-D9FBA9F2DF13}"/>
              </a:ext>
            </a:extLst>
          </p:cNvPr>
          <p:cNvSpPr/>
          <p:nvPr/>
        </p:nvSpPr>
        <p:spPr>
          <a:xfrm>
            <a:off x="3353121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FDE3A52-8DE9-4061-9085-72837BD3305A}"/>
              </a:ext>
            </a:extLst>
          </p:cNvPr>
          <p:cNvSpPr/>
          <p:nvPr/>
        </p:nvSpPr>
        <p:spPr>
          <a:xfrm>
            <a:off x="3639295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DA3F369C-0B64-4F61-AD05-F6520658CC26}"/>
              </a:ext>
            </a:extLst>
          </p:cNvPr>
          <p:cNvSpPr/>
          <p:nvPr/>
        </p:nvSpPr>
        <p:spPr>
          <a:xfrm>
            <a:off x="3675710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AAAA0528-276A-4388-A00D-58970E48A7F1}"/>
              </a:ext>
            </a:extLst>
          </p:cNvPr>
          <p:cNvSpPr/>
          <p:nvPr/>
        </p:nvSpPr>
        <p:spPr>
          <a:xfrm>
            <a:off x="3674606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E59800B-58B1-422E-AFD6-8D97C7E1099E}"/>
              </a:ext>
            </a:extLst>
          </p:cNvPr>
          <p:cNvSpPr/>
          <p:nvPr/>
        </p:nvSpPr>
        <p:spPr>
          <a:xfrm>
            <a:off x="3968056" y="2482784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F949FFFE-7960-4071-A2DA-EF988C932D1C}"/>
              </a:ext>
            </a:extLst>
          </p:cNvPr>
          <p:cNvSpPr/>
          <p:nvPr/>
        </p:nvSpPr>
        <p:spPr>
          <a:xfrm>
            <a:off x="4004471" y="2520866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6D579C43-0314-4C5C-BFB3-263BBB5F2052}"/>
              </a:ext>
            </a:extLst>
          </p:cNvPr>
          <p:cNvSpPr/>
          <p:nvPr/>
        </p:nvSpPr>
        <p:spPr>
          <a:xfrm>
            <a:off x="4003367" y="2692054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上 54">
            <a:extLst>
              <a:ext uri="{FF2B5EF4-FFF2-40B4-BE49-F238E27FC236}">
                <a16:creationId xmlns:a16="http://schemas.microsoft.com/office/drawing/2014/main" id="{C1CDB83D-4442-4659-87FA-DABDF58CD471}"/>
              </a:ext>
            </a:extLst>
          </p:cNvPr>
          <p:cNvSpPr/>
          <p:nvPr/>
        </p:nvSpPr>
        <p:spPr>
          <a:xfrm>
            <a:off x="3089746" y="3108886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BFC6437-26F9-467C-9B89-0978FC05E256}"/>
              </a:ext>
            </a:extLst>
          </p:cNvPr>
          <p:cNvSpPr/>
          <p:nvPr/>
        </p:nvSpPr>
        <p:spPr>
          <a:xfrm>
            <a:off x="3096016" y="1256413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F3EABD0-7E87-4967-BAA0-97387CE8BCBD}"/>
              </a:ext>
            </a:extLst>
          </p:cNvPr>
          <p:cNvSpPr/>
          <p:nvPr/>
        </p:nvSpPr>
        <p:spPr>
          <a:xfrm>
            <a:off x="3132431" y="1294495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87586A31-F404-4B73-8716-DDA3824EC12B}"/>
              </a:ext>
            </a:extLst>
          </p:cNvPr>
          <p:cNvSpPr/>
          <p:nvPr/>
        </p:nvSpPr>
        <p:spPr>
          <a:xfrm>
            <a:off x="3131327" y="1465683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上 58">
            <a:extLst>
              <a:ext uri="{FF2B5EF4-FFF2-40B4-BE49-F238E27FC236}">
                <a16:creationId xmlns:a16="http://schemas.microsoft.com/office/drawing/2014/main" id="{170C27FB-B56C-4DA1-B55D-1F015BEF15E8}"/>
              </a:ext>
            </a:extLst>
          </p:cNvPr>
          <p:cNvSpPr/>
          <p:nvPr/>
        </p:nvSpPr>
        <p:spPr>
          <a:xfrm>
            <a:off x="3083705" y="1830156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DF275E9-87BF-49C3-AD8F-28741467FE2C}"/>
              </a:ext>
            </a:extLst>
          </p:cNvPr>
          <p:cNvSpPr txBox="1"/>
          <p:nvPr/>
        </p:nvSpPr>
        <p:spPr>
          <a:xfrm>
            <a:off x="3508735" y="1303225"/>
            <a:ext cx="97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转专业规定</a:t>
            </a:r>
            <a:endParaRPr lang="zh-CN" altLang="en-US" sz="120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E01CE34-660E-5B43-ACB9-72AC43346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8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017">
        <p159:morph option="byObject"/>
      </p:transition>
    </mc:Choice>
    <mc:Fallback xmlns="">
      <p:transition advTm="180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需求分析</a:t>
            </a:r>
          </a:p>
        </p:txBody>
      </p:sp>
      <p:sp>
        <p:nvSpPr>
          <p:cNvPr id="14" name="three-books_73757"/>
          <p:cNvSpPr/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3216066-5A4E-4BFD-990D-952E338867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796">
        <p159:morph option="byObject"/>
      </p:transition>
    </mc:Choice>
    <mc:Fallback xmlns="">
      <p:transition advTm="2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26C75-7665-4E77-80C3-0656FF50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问题回答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3C7950-EC19-4C52-978D-537C623E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30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have-an-idea_65779">
            <a:extLst>
              <a:ext uri="{FF2B5EF4-FFF2-40B4-BE49-F238E27FC236}">
                <a16:creationId xmlns:a16="http://schemas.microsoft.com/office/drawing/2014/main" id="{FFBABB2C-8F2F-47C2-B897-46E9812F64D7}"/>
              </a:ext>
            </a:extLst>
          </p:cNvPr>
          <p:cNvSpPr>
            <a:spLocks noChangeAspect="1"/>
          </p:cNvSpPr>
          <p:nvPr/>
        </p:nvSpPr>
        <p:spPr bwMode="auto">
          <a:xfrm>
            <a:off x="6061302" y="4789344"/>
            <a:ext cx="484991" cy="50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light-bulb_62830">
            <a:extLst>
              <a:ext uri="{FF2B5EF4-FFF2-40B4-BE49-F238E27FC236}">
                <a16:creationId xmlns:a16="http://schemas.microsoft.com/office/drawing/2014/main" id="{70C03ED3-A69E-4690-9646-1A74C2273C6D}"/>
              </a:ext>
            </a:extLst>
          </p:cNvPr>
          <p:cNvSpPr>
            <a:spLocks noChangeAspect="1"/>
          </p:cNvSpPr>
          <p:nvPr/>
        </p:nvSpPr>
        <p:spPr bwMode="auto">
          <a:xfrm>
            <a:off x="6051716" y="3337865"/>
            <a:ext cx="504163" cy="504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EC8E20E5-9F34-40EF-8AE7-0E782E38835A}"/>
              </a:ext>
            </a:extLst>
          </p:cNvPr>
          <p:cNvSpPr/>
          <p:nvPr/>
        </p:nvSpPr>
        <p:spPr>
          <a:xfrm>
            <a:off x="6769099" y="4417457"/>
            <a:ext cx="4369163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提前将知识文档中所有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>
                <a:cs typeface="+mn-ea"/>
                <a:sym typeface="+mn-lt"/>
              </a:rPr>
              <a:t>转为向量</a:t>
            </a:r>
          </a:p>
        </p:txBody>
      </p:sp>
      <p:sp>
        <p:nvSpPr>
          <p:cNvPr id="30" name="矩形 2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18ACF4E4-0986-4FE3-A0C0-088DE98FB48A}"/>
              </a:ext>
            </a:extLst>
          </p:cNvPr>
          <p:cNvSpPr/>
          <p:nvPr/>
        </p:nvSpPr>
        <p:spPr>
          <a:xfrm>
            <a:off x="6769100" y="2965978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>
                <a:cs typeface="+mn-ea"/>
                <a:sym typeface="+mn-lt"/>
              </a:rPr>
              <a:t>将输入的问题转为向量</a:t>
            </a:r>
          </a:p>
        </p:txBody>
      </p:sp>
      <p:sp>
        <p:nvSpPr>
          <p:cNvPr id="31" name="矩形 3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24F52F95-CD46-4DD8-8BA8-E6004768CE61}"/>
              </a:ext>
            </a:extLst>
          </p:cNvPr>
          <p:cNvSpPr/>
          <p:nvPr/>
        </p:nvSpPr>
        <p:spPr>
          <a:xfrm>
            <a:off x="6769100" y="1582296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寻找与问题向量最为接近的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>
                <a:cs typeface="+mn-ea"/>
                <a:sym typeface="+mn-lt"/>
              </a:rPr>
              <a:t>向量，输出该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>
                <a:cs typeface="+mn-ea"/>
                <a:sym typeface="+mn-lt"/>
              </a:rPr>
              <a:t>对应的答案</a:t>
            </a:r>
          </a:p>
        </p:txBody>
      </p:sp>
      <p:sp>
        <p:nvSpPr>
          <p:cNvPr id="20" name="having-an-idea_4316">
            <a:extLst>
              <a:ext uri="{FF2B5EF4-FFF2-40B4-BE49-F238E27FC236}">
                <a16:creationId xmlns:a16="http://schemas.microsoft.com/office/drawing/2014/main" id="{DBE8666F-C9AC-486E-BE64-8B5834E618E0}"/>
              </a:ext>
            </a:extLst>
          </p:cNvPr>
          <p:cNvSpPr>
            <a:spLocks noChangeAspect="1"/>
          </p:cNvSpPr>
          <p:nvPr/>
        </p:nvSpPr>
        <p:spPr bwMode="auto">
          <a:xfrm>
            <a:off x="6070708" y="1936183"/>
            <a:ext cx="466178" cy="540000"/>
          </a:xfrm>
          <a:custGeom>
            <a:avLst/>
            <a:gdLst>
              <a:gd name="connsiteX0" fmla="*/ 339209 w 503968"/>
              <a:gd name="connsiteY0" fmla="*/ 314464 h 583774"/>
              <a:gd name="connsiteX1" fmla="*/ 285905 w 503968"/>
              <a:gd name="connsiteY1" fmla="*/ 348329 h 583774"/>
              <a:gd name="connsiteX2" fmla="*/ 306904 w 503968"/>
              <a:gd name="connsiteY2" fmla="*/ 378969 h 583774"/>
              <a:gd name="connsiteX3" fmla="*/ 308519 w 503968"/>
              <a:gd name="connsiteY3" fmla="*/ 383807 h 583774"/>
              <a:gd name="connsiteX4" fmla="*/ 321441 w 503968"/>
              <a:gd name="connsiteY4" fmla="*/ 391870 h 583774"/>
              <a:gd name="connsiteX5" fmla="*/ 326287 w 503968"/>
              <a:gd name="connsiteY5" fmla="*/ 391870 h 583774"/>
              <a:gd name="connsiteX6" fmla="*/ 347286 w 503968"/>
              <a:gd name="connsiteY6" fmla="*/ 385420 h 583774"/>
              <a:gd name="connsiteX7" fmla="*/ 363438 w 503968"/>
              <a:gd name="connsiteY7" fmla="*/ 353167 h 583774"/>
              <a:gd name="connsiteX8" fmla="*/ 361823 w 503968"/>
              <a:gd name="connsiteY8" fmla="*/ 348329 h 583774"/>
              <a:gd name="connsiteX9" fmla="*/ 360208 w 503968"/>
              <a:gd name="connsiteY9" fmla="*/ 345104 h 583774"/>
              <a:gd name="connsiteX10" fmla="*/ 251958 w 503968"/>
              <a:gd name="connsiteY10" fmla="*/ 233717 h 583774"/>
              <a:gd name="connsiteX11" fmla="*/ 290720 w 503968"/>
              <a:gd name="connsiteY11" fmla="*/ 298235 h 583774"/>
              <a:gd name="connsiteX12" fmla="*/ 242267 w 503968"/>
              <a:gd name="connsiteY12" fmla="*/ 248234 h 583774"/>
              <a:gd name="connsiteX13" fmla="*/ 251958 w 503968"/>
              <a:gd name="connsiteY13" fmla="*/ 233717 h 583774"/>
              <a:gd name="connsiteX14" fmla="*/ 140530 w 503968"/>
              <a:gd name="connsiteY14" fmla="*/ 180615 h 583774"/>
              <a:gd name="connsiteX15" fmla="*/ 82379 w 503968"/>
              <a:gd name="connsiteY15" fmla="*/ 193516 h 583774"/>
              <a:gd name="connsiteX16" fmla="*/ 88841 w 503968"/>
              <a:gd name="connsiteY16" fmla="*/ 217706 h 583774"/>
              <a:gd name="connsiteX17" fmla="*/ 145375 w 503968"/>
              <a:gd name="connsiteY17" fmla="*/ 204805 h 583774"/>
              <a:gd name="connsiteX18" fmla="*/ 234177 w 503968"/>
              <a:gd name="connsiteY18" fmla="*/ 164535 h 583774"/>
              <a:gd name="connsiteX19" fmla="*/ 280932 w 503968"/>
              <a:gd name="connsiteY19" fmla="*/ 190336 h 583774"/>
              <a:gd name="connsiteX20" fmla="*/ 308340 w 503968"/>
              <a:gd name="connsiteY20" fmla="*/ 295151 h 583774"/>
              <a:gd name="connsiteX21" fmla="*/ 245463 w 503968"/>
              <a:gd name="connsiteY21" fmla="*/ 188723 h 583774"/>
              <a:gd name="connsiteX22" fmla="*/ 240626 w 503968"/>
              <a:gd name="connsiteY22" fmla="*/ 185498 h 583774"/>
              <a:gd name="connsiteX23" fmla="*/ 234177 w 503968"/>
              <a:gd name="connsiteY23" fmla="*/ 185498 h 583774"/>
              <a:gd name="connsiteX24" fmla="*/ 230953 w 503968"/>
              <a:gd name="connsiteY24" fmla="*/ 196786 h 583774"/>
              <a:gd name="connsiteX25" fmla="*/ 234177 w 503968"/>
              <a:gd name="connsiteY25" fmla="*/ 212911 h 583774"/>
              <a:gd name="connsiteX26" fmla="*/ 237402 w 503968"/>
              <a:gd name="connsiteY26" fmla="*/ 230649 h 583774"/>
              <a:gd name="connsiteX27" fmla="*/ 235789 w 503968"/>
              <a:gd name="connsiteY27" fmla="*/ 232262 h 583774"/>
              <a:gd name="connsiteX28" fmla="*/ 219667 w 503968"/>
              <a:gd name="connsiteY28" fmla="*/ 224199 h 583774"/>
              <a:gd name="connsiteX29" fmla="*/ 218055 w 503968"/>
              <a:gd name="connsiteY29" fmla="*/ 222587 h 583774"/>
              <a:gd name="connsiteX30" fmla="*/ 209994 w 503968"/>
              <a:gd name="connsiteY30" fmla="*/ 222587 h 583774"/>
              <a:gd name="connsiteX31" fmla="*/ 206769 w 503968"/>
              <a:gd name="connsiteY31" fmla="*/ 229037 h 583774"/>
              <a:gd name="connsiteX32" fmla="*/ 208381 w 503968"/>
              <a:gd name="connsiteY32" fmla="*/ 237099 h 583774"/>
              <a:gd name="connsiteX33" fmla="*/ 282544 w 503968"/>
              <a:gd name="connsiteY33" fmla="*/ 316114 h 583774"/>
              <a:gd name="connsiteX34" fmla="*/ 280932 w 503968"/>
              <a:gd name="connsiteY34" fmla="*/ 316114 h 583774"/>
              <a:gd name="connsiteX35" fmla="*/ 189035 w 503968"/>
              <a:gd name="connsiteY35" fmla="*/ 250000 h 583774"/>
              <a:gd name="connsiteX36" fmla="*/ 180973 w 503968"/>
              <a:gd name="connsiteY36" fmla="*/ 209686 h 583774"/>
              <a:gd name="connsiteX37" fmla="*/ 205157 w 503968"/>
              <a:gd name="connsiteY37" fmla="*/ 174210 h 583774"/>
              <a:gd name="connsiteX38" fmla="*/ 234177 w 503968"/>
              <a:gd name="connsiteY38" fmla="*/ 164535 h 583774"/>
              <a:gd name="connsiteX39" fmla="*/ 234216 w 503968"/>
              <a:gd name="connsiteY39" fmla="*/ 146750 h 583774"/>
              <a:gd name="connsiteX40" fmla="*/ 193834 w 503968"/>
              <a:gd name="connsiteY40" fmla="*/ 158038 h 583774"/>
              <a:gd name="connsiteX41" fmla="*/ 172835 w 503968"/>
              <a:gd name="connsiteY41" fmla="*/ 261247 h 583774"/>
              <a:gd name="connsiteX42" fmla="*/ 279444 w 503968"/>
              <a:gd name="connsiteY42" fmla="*/ 337041 h 583774"/>
              <a:gd name="connsiteX43" fmla="*/ 282674 w 503968"/>
              <a:gd name="connsiteY43" fmla="*/ 338654 h 583774"/>
              <a:gd name="connsiteX44" fmla="*/ 327902 w 503968"/>
              <a:gd name="connsiteY44" fmla="*/ 308013 h 583774"/>
              <a:gd name="connsiteX45" fmla="*/ 327902 w 503968"/>
              <a:gd name="connsiteY45" fmla="*/ 304788 h 583774"/>
              <a:gd name="connsiteX46" fmla="*/ 297212 w 503968"/>
              <a:gd name="connsiteY46" fmla="*/ 180615 h 583774"/>
              <a:gd name="connsiteX47" fmla="*/ 234216 w 503968"/>
              <a:gd name="connsiteY47" fmla="*/ 146750 h 583774"/>
              <a:gd name="connsiteX48" fmla="*/ 106609 w 503968"/>
              <a:gd name="connsiteY48" fmla="*/ 116110 h 583774"/>
              <a:gd name="connsiteX49" fmla="*/ 95302 w 503968"/>
              <a:gd name="connsiteY49" fmla="*/ 138687 h 583774"/>
              <a:gd name="connsiteX50" fmla="*/ 140530 w 503968"/>
              <a:gd name="connsiteY50" fmla="*/ 164489 h 583774"/>
              <a:gd name="connsiteX51" fmla="*/ 151837 w 503968"/>
              <a:gd name="connsiteY51" fmla="*/ 141912 h 583774"/>
              <a:gd name="connsiteX52" fmla="*/ 251984 w 503968"/>
              <a:gd name="connsiteY52" fmla="*/ 74181 h 583774"/>
              <a:gd name="connsiteX53" fmla="*/ 221294 w 503968"/>
              <a:gd name="connsiteY53" fmla="*/ 116110 h 583774"/>
              <a:gd name="connsiteX54" fmla="*/ 240677 w 503968"/>
              <a:gd name="connsiteY54" fmla="*/ 130624 h 583774"/>
              <a:gd name="connsiteX55" fmla="*/ 271367 w 503968"/>
              <a:gd name="connsiteY55" fmla="*/ 88695 h 583774"/>
              <a:gd name="connsiteX56" fmla="*/ 179296 w 503968"/>
              <a:gd name="connsiteY56" fmla="*/ 66118 h 583774"/>
              <a:gd name="connsiteX57" fmla="*/ 155067 w 503968"/>
              <a:gd name="connsiteY57" fmla="*/ 77407 h 583774"/>
              <a:gd name="connsiteX58" fmla="*/ 176066 w 503968"/>
              <a:gd name="connsiteY58" fmla="*/ 124173 h 583774"/>
              <a:gd name="connsiteX59" fmla="*/ 198680 w 503968"/>
              <a:gd name="connsiteY59" fmla="*/ 114497 h 583774"/>
              <a:gd name="connsiteX60" fmla="*/ 239062 w 503968"/>
              <a:gd name="connsiteY60" fmla="*/ 0 h 583774"/>
              <a:gd name="connsiteX61" fmla="*/ 248753 w 503968"/>
              <a:gd name="connsiteY61" fmla="*/ 0 h 583774"/>
              <a:gd name="connsiteX62" fmla="*/ 258445 w 503968"/>
              <a:gd name="connsiteY62" fmla="*/ 0 h 583774"/>
              <a:gd name="connsiteX63" fmla="*/ 266522 w 503968"/>
              <a:gd name="connsiteY63" fmla="*/ 0 h 583774"/>
              <a:gd name="connsiteX64" fmla="*/ 276213 w 503968"/>
              <a:gd name="connsiteY64" fmla="*/ 0 h 583774"/>
              <a:gd name="connsiteX65" fmla="*/ 284290 w 503968"/>
              <a:gd name="connsiteY65" fmla="*/ 1613 h 583774"/>
              <a:gd name="connsiteX66" fmla="*/ 293981 w 503968"/>
              <a:gd name="connsiteY66" fmla="*/ 1613 h 583774"/>
              <a:gd name="connsiteX67" fmla="*/ 302058 w 503968"/>
              <a:gd name="connsiteY67" fmla="*/ 3225 h 583774"/>
              <a:gd name="connsiteX68" fmla="*/ 311749 w 503968"/>
              <a:gd name="connsiteY68" fmla="*/ 4838 h 583774"/>
              <a:gd name="connsiteX69" fmla="*/ 319826 w 503968"/>
              <a:gd name="connsiteY69" fmla="*/ 6451 h 583774"/>
              <a:gd name="connsiteX70" fmla="*/ 329518 w 503968"/>
              <a:gd name="connsiteY70" fmla="*/ 8063 h 583774"/>
              <a:gd name="connsiteX71" fmla="*/ 337594 w 503968"/>
              <a:gd name="connsiteY71" fmla="*/ 11289 h 583774"/>
              <a:gd name="connsiteX72" fmla="*/ 347286 w 503968"/>
              <a:gd name="connsiteY72" fmla="*/ 12901 h 583774"/>
              <a:gd name="connsiteX73" fmla="*/ 355362 w 503968"/>
              <a:gd name="connsiteY73" fmla="*/ 16126 h 583774"/>
              <a:gd name="connsiteX74" fmla="*/ 361823 w 503968"/>
              <a:gd name="connsiteY74" fmla="*/ 17739 h 583774"/>
              <a:gd name="connsiteX75" fmla="*/ 369900 w 503968"/>
              <a:gd name="connsiteY75" fmla="*/ 20964 h 583774"/>
              <a:gd name="connsiteX76" fmla="*/ 376361 w 503968"/>
              <a:gd name="connsiteY76" fmla="*/ 24190 h 583774"/>
              <a:gd name="connsiteX77" fmla="*/ 384437 w 503968"/>
              <a:gd name="connsiteY77" fmla="*/ 27415 h 583774"/>
              <a:gd name="connsiteX78" fmla="*/ 390898 w 503968"/>
              <a:gd name="connsiteY78" fmla="*/ 30640 h 583774"/>
              <a:gd name="connsiteX79" fmla="*/ 397359 w 503968"/>
              <a:gd name="connsiteY79" fmla="*/ 33865 h 583774"/>
              <a:gd name="connsiteX80" fmla="*/ 403821 w 503968"/>
              <a:gd name="connsiteY80" fmla="*/ 37091 h 583774"/>
              <a:gd name="connsiteX81" fmla="*/ 410282 w 503968"/>
              <a:gd name="connsiteY81" fmla="*/ 41929 h 583774"/>
              <a:gd name="connsiteX82" fmla="*/ 415127 w 503968"/>
              <a:gd name="connsiteY82" fmla="*/ 46766 h 583774"/>
              <a:gd name="connsiteX83" fmla="*/ 421589 w 503968"/>
              <a:gd name="connsiteY83" fmla="*/ 49992 h 583774"/>
              <a:gd name="connsiteX84" fmla="*/ 410282 w 503968"/>
              <a:gd name="connsiteY84" fmla="*/ 54830 h 583774"/>
              <a:gd name="connsiteX85" fmla="*/ 415127 w 503968"/>
              <a:gd name="connsiteY85" fmla="*/ 59668 h 583774"/>
              <a:gd name="connsiteX86" fmla="*/ 421589 w 503968"/>
              <a:gd name="connsiteY86" fmla="*/ 64505 h 583774"/>
              <a:gd name="connsiteX87" fmla="*/ 426434 w 503968"/>
              <a:gd name="connsiteY87" fmla="*/ 70956 h 583774"/>
              <a:gd name="connsiteX88" fmla="*/ 431280 w 503968"/>
              <a:gd name="connsiteY88" fmla="*/ 75794 h 583774"/>
              <a:gd name="connsiteX89" fmla="*/ 436126 w 503968"/>
              <a:gd name="connsiteY89" fmla="*/ 82244 h 583774"/>
              <a:gd name="connsiteX90" fmla="*/ 440972 w 503968"/>
              <a:gd name="connsiteY90" fmla="*/ 88695 h 583774"/>
              <a:gd name="connsiteX91" fmla="*/ 447433 w 503968"/>
              <a:gd name="connsiteY91" fmla="*/ 96758 h 583774"/>
              <a:gd name="connsiteX92" fmla="*/ 452279 w 503968"/>
              <a:gd name="connsiteY92" fmla="*/ 104821 h 583774"/>
              <a:gd name="connsiteX93" fmla="*/ 457125 w 503968"/>
              <a:gd name="connsiteY93" fmla="*/ 112885 h 583774"/>
              <a:gd name="connsiteX94" fmla="*/ 442587 w 503968"/>
              <a:gd name="connsiteY94" fmla="*/ 120948 h 583774"/>
              <a:gd name="connsiteX95" fmla="*/ 447433 w 503968"/>
              <a:gd name="connsiteY95" fmla="*/ 129011 h 583774"/>
              <a:gd name="connsiteX96" fmla="*/ 452279 w 503968"/>
              <a:gd name="connsiteY96" fmla="*/ 137074 h 583774"/>
              <a:gd name="connsiteX97" fmla="*/ 455510 w 503968"/>
              <a:gd name="connsiteY97" fmla="*/ 146750 h 583774"/>
              <a:gd name="connsiteX98" fmla="*/ 460355 w 503968"/>
              <a:gd name="connsiteY98" fmla="*/ 154813 h 583774"/>
              <a:gd name="connsiteX99" fmla="*/ 463586 w 503968"/>
              <a:gd name="connsiteY99" fmla="*/ 164489 h 583774"/>
              <a:gd name="connsiteX100" fmla="*/ 466817 w 503968"/>
              <a:gd name="connsiteY100" fmla="*/ 174165 h 583774"/>
              <a:gd name="connsiteX101" fmla="*/ 470047 w 503968"/>
              <a:gd name="connsiteY101" fmla="*/ 183841 h 583774"/>
              <a:gd name="connsiteX102" fmla="*/ 473278 w 503968"/>
              <a:gd name="connsiteY102" fmla="*/ 191904 h 583774"/>
              <a:gd name="connsiteX103" fmla="*/ 474893 w 503968"/>
              <a:gd name="connsiteY103" fmla="*/ 201579 h 583774"/>
              <a:gd name="connsiteX104" fmla="*/ 478123 w 503968"/>
              <a:gd name="connsiteY104" fmla="*/ 211255 h 583774"/>
              <a:gd name="connsiteX105" fmla="*/ 479739 w 503968"/>
              <a:gd name="connsiteY105" fmla="*/ 220931 h 583774"/>
              <a:gd name="connsiteX106" fmla="*/ 478123 w 503968"/>
              <a:gd name="connsiteY106" fmla="*/ 225769 h 583774"/>
              <a:gd name="connsiteX107" fmla="*/ 476508 w 503968"/>
              <a:gd name="connsiteY107" fmla="*/ 230607 h 583774"/>
              <a:gd name="connsiteX108" fmla="*/ 474893 w 503968"/>
              <a:gd name="connsiteY108" fmla="*/ 235445 h 583774"/>
              <a:gd name="connsiteX109" fmla="*/ 473278 w 503968"/>
              <a:gd name="connsiteY109" fmla="*/ 240283 h 583774"/>
              <a:gd name="connsiteX110" fmla="*/ 476508 w 503968"/>
              <a:gd name="connsiteY110" fmla="*/ 249959 h 583774"/>
              <a:gd name="connsiteX111" fmla="*/ 479739 w 503968"/>
              <a:gd name="connsiteY111" fmla="*/ 261247 h 583774"/>
              <a:gd name="connsiteX112" fmla="*/ 482969 w 503968"/>
              <a:gd name="connsiteY112" fmla="*/ 270923 h 583774"/>
              <a:gd name="connsiteX113" fmla="*/ 487815 w 503968"/>
              <a:gd name="connsiteY113" fmla="*/ 282211 h 583774"/>
              <a:gd name="connsiteX114" fmla="*/ 491046 w 503968"/>
              <a:gd name="connsiteY114" fmla="*/ 291887 h 583774"/>
              <a:gd name="connsiteX115" fmla="*/ 495892 w 503968"/>
              <a:gd name="connsiteY115" fmla="*/ 303176 h 583774"/>
              <a:gd name="connsiteX116" fmla="*/ 499122 w 503968"/>
              <a:gd name="connsiteY116" fmla="*/ 314464 h 583774"/>
              <a:gd name="connsiteX117" fmla="*/ 503968 w 503968"/>
              <a:gd name="connsiteY117" fmla="*/ 327365 h 583774"/>
              <a:gd name="connsiteX118" fmla="*/ 503968 w 503968"/>
              <a:gd name="connsiteY118" fmla="*/ 328978 h 583774"/>
              <a:gd name="connsiteX119" fmla="*/ 502353 w 503968"/>
              <a:gd name="connsiteY119" fmla="*/ 332203 h 583774"/>
              <a:gd name="connsiteX120" fmla="*/ 500737 w 503968"/>
              <a:gd name="connsiteY120" fmla="*/ 335428 h 583774"/>
              <a:gd name="connsiteX121" fmla="*/ 499122 w 503968"/>
              <a:gd name="connsiteY121" fmla="*/ 337041 h 583774"/>
              <a:gd name="connsiteX122" fmla="*/ 495892 w 503968"/>
              <a:gd name="connsiteY122" fmla="*/ 340266 h 583774"/>
              <a:gd name="connsiteX123" fmla="*/ 492661 w 503968"/>
              <a:gd name="connsiteY123" fmla="*/ 341879 h 583774"/>
              <a:gd name="connsiteX124" fmla="*/ 487815 w 503968"/>
              <a:gd name="connsiteY124" fmla="*/ 343491 h 583774"/>
              <a:gd name="connsiteX125" fmla="*/ 482969 w 503968"/>
              <a:gd name="connsiteY125" fmla="*/ 346717 h 583774"/>
              <a:gd name="connsiteX126" fmla="*/ 482969 w 503968"/>
              <a:gd name="connsiteY126" fmla="*/ 354780 h 583774"/>
              <a:gd name="connsiteX127" fmla="*/ 484585 w 503968"/>
              <a:gd name="connsiteY127" fmla="*/ 362843 h 583774"/>
              <a:gd name="connsiteX128" fmla="*/ 486200 w 503968"/>
              <a:gd name="connsiteY128" fmla="*/ 372519 h 583774"/>
              <a:gd name="connsiteX129" fmla="*/ 489430 w 503968"/>
              <a:gd name="connsiteY129" fmla="*/ 382195 h 583774"/>
              <a:gd name="connsiteX130" fmla="*/ 489430 w 503968"/>
              <a:gd name="connsiteY130" fmla="*/ 385420 h 583774"/>
              <a:gd name="connsiteX131" fmla="*/ 489430 w 503968"/>
              <a:gd name="connsiteY131" fmla="*/ 388645 h 583774"/>
              <a:gd name="connsiteX132" fmla="*/ 487815 w 503968"/>
              <a:gd name="connsiteY132" fmla="*/ 390258 h 583774"/>
              <a:gd name="connsiteX133" fmla="*/ 486200 w 503968"/>
              <a:gd name="connsiteY133" fmla="*/ 393483 h 583774"/>
              <a:gd name="connsiteX134" fmla="*/ 482969 w 503968"/>
              <a:gd name="connsiteY134" fmla="*/ 395096 h 583774"/>
              <a:gd name="connsiteX135" fmla="*/ 479739 w 503968"/>
              <a:gd name="connsiteY135" fmla="*/ 398321 h 583774"/>
              <a:gd name="connsiteX136" fmla="*/ 476508 w 503968"/>
              <a:gd name="connsiteY136" fmla="*/ 399934 h 583774"/>
              <a:gd name="connsiteX137" fmla="*/ 473278 w 503968"/>
              <a:gd name="connsiteY137" fmla="*/ 401546 h 583774"/>
              <a:gd name="connsiteX138" fmla="*/ 476508 w 503968"/>
              <a:gd name="connsiteY138" fmla="*/ 403159 h 583774"/>
              <a:gd name="connsiteX139" fmla="*/ 479739 w 503968"/>
              <a:gd name="connsiteY139" fmla="*/ 406384 h 583774"/>
              <a:gd name="connsiteX140" fmla="*/ 481354 w 503968"/>
              <a:gd name="connsiteY140" fmla="*/ 407997 h 583774"/>
              <a:gd name="connsiteX141" fmla="*/ 484585 w 503968"/>
              <a:gd name="connsiteY141" fmla="*/ 411222 h 583774"/>
              <a:gd name="connsiteX142" fmla="*/ 484585 w 503968"/>
              <a:gd name="connsiteY142" fmla="*/ 414447 h 583774"/>
              <a:gd name="connsiteX143" fmla="*/ 486200 w 503968"/>
              <a:gd name="connsiteY143" fmla="*/ 417673 h 583774"/>
              <a:gd name="connsiteX144" fmla="*/ 486200 w 503968"/>
              <a:gd name="connsiteY144" fmla="*/ 419285 h 583774"/>
              <a:gd name="connsiteX145" fmla="*/ 486200 w 503968"/>
              <a:gd name="connsiteY145" fmla="*/ 422511 h 583774"/>
              <a:gd name="connsiteX146" fmla="*/ 486200 w 503968"/>
              <a:gd name="connsiteY146" fmla="*/ 425736 h 583774"/>
              <a:gd name="connsiteX147" fmla="*/ 486200 w 503968"/>
              <a:gd name="connsiteY147" fmla="*/ 428961 h 583774"/>
              <a:gd name="connsiteX148" fmla="*/ 484585 w 503968"/>
              <a:gd name="connsiteY148" fmla="*/ 430574 h 583774"/>
              <a:gd name="connsiteX149" fmla="*/ 482969 w 503968"/>
              <a:gd name="connsiteY149" fmla="*/ 433799 h 583774"/>
              <a:gd name="connsiteX150" fmla="*/ 481354 w 503968"/>
              <a:gd name="connsiteY150" fmla="*/ 435412 h 583774"/>
              <a:gd name="connsiteX151" fmla="*/ 479739 w 503968"/>
              <a:gd name="connsiteY151" fmla="*/ 438637 h 583774"/>
              <a:gd name="connsiteX152" fmla="*/ 478123 w 503968"/>
              <a:gd name="connsiteY152" fmla="*/ 440250 h 583774"/>
              <a:gd name="connsiteX153" fmla="*/ 476508 w 503968"/>
              <a:gd name="connsiteY153" fmla="*/ 443475 h 583774"/>
              <a:gd name="connsiteX154" fmla="*/ 476508 w 503968"/>
              <a:gd name="connsiteY154" fmla="*/ 449925 h 583774"/>
              <a:gd name="connsiteX155" fmla="*/ 478123 w 503968"/>
              <a:gd name="connsiteY155" fmla="*/ 457989 h 583774"/>
              <a:gd name="connsiteX156" fmla="*/ 478123 w 503968"/>
              <a:gd name="connsiteY156" fmla="*/ 464439 h 583774"/>
              <a:gd name="connsiteX157" fmla="*/ 478123 w 503968"/>
              <a:gd name="connsiteY157" fmla="*/ 470890 h 583774"/>
              <a:gd name="connsiteX158" fmla="*/ 474893 w 503968"/>
              <a:gd name="connsiteY158" fmla="*/ 474115 h 583774"/>
              <a:gd name="connsiteX159" fmla="*/ 473278 w 503968"/>
              <a:gd name="connsiteY159" fmla="*/ 475728 h 583774"/>
              <a:gd name="connsiteX160" fmla="*/ 470047 w 503968"/>
              <a:gd name="connsiteY160" fmla="*/ 478953 h 583774"/>
              <a:gd name="connsiteX161" fmla="*/ 466817 w 503968"/>
              <a:gd name="connsiteY161" fmla="*/ 480565 h 583774"/>
              <a:gd name="connsiteX162" fmla="*/ 463586 w 503968"/>
              <a:gd name="connsiteY162" fmla="*/ 483791 h 583774"/>
              <a:gd name="connsiteX163" fmla="*/ 458740 w 503968"/>
              <a:gd name="connsiteY163" fmla="*/ 483791 h 583774"/>
              <a:gd name="connsiteX164" fmla="*/ 455510 w 503968"/>
              <a:gd name="connsiteY164" fmla="*/ 485403 h 583774"/>
              <a:gd name="connsiteX165" fmla="*/ 452279 w 503968"/>
              <a:gd name="connsiteY165" fmla="*/ 485403 h 583774"/>
              <a:gd name="connsiteX166" fmla="*/ 445818 w 503968"/>
              <a:gd name="connsiteY166" fmla="*/ 485403 h 583774"/>
              <a:gd name="connsiteX167" fmla="*/ 440972 w 503968"/>
              <a:gd name="connsiteY167" fmla="*/ 485403 h 583774"/>
              <a:gd name="connsiteX168" fmla="*/ 434511 w 503968"/>
              <a:gd name="connsiteY168" fmla="*/ 483791 h 583774"/>
              <a:gd name="connsiteX169" fmla="*/ 437741 w 503968"/>
              <a:gd name="connsiteY169" fmla="*/ 483791 h 583774"/>
              <a:gd name="connsiteX170" fmla="*/ 432896 w 503968"/>
              <a:gd name="connsiteY170" fmla="*/ 482178 h 583774"/>
              <a:gd name="connsiteX171" fmla="*/ 428050 w 503968"/>
              <a:gd name="connsiteY171" fmla="*/ 482178 h 583774"/>
              <a:gd name="connsiteX172" fmla="*/ 423204 w 503968"/>
              <a:gd name="connsiteY172" fmla="*/ 482178 h 583774"/>
              <a:gd name="connsiteX173" fmla="*/ 418358 w 503968"/>
              <a:gd name="connsiteY173" fmla="*/ 480565 h 583774"/>
              <a:gd name="connsiteX174" fmla="*/ 416743 w 503968"/>
              <a:gd name="connsiteY174" fmla="*/ 480565 h 583774"/>
              <a:gd name="connsiteX175" fmla="*/ 411897 w 503968"/>
              <a:gd name="connsiteY175" fmla="*/ 482178 h 583774"/>
              <a:gd name="connsiteX176" fmla="*/ 407051 w 503968"/>
              <a:gd name="connsiteY176" fmla="*/ 482178 h 583774"/>
              <a:gd name="connsiteX177" fmla="*/ 402205 w 503968"/>
              <a:gd name="connsiteY177" fmla="*/ 482178 h 583774"/>
              <a:gd name="connsiteX178" fmla="*/ 398975 w 503968"/>
              <a:gd name="connsiteY178" fmla="*/ 483791 h 583774"/>
              <a:gd name="connsiteX179" fmla="*/ 395744 w 503968"/>
              <a:gd name="connsiteY179" fmla="*/ 485403 h 583774"/>
              <a:gd name="connsiteX180" fmla="*/ 392514 w 503968"/>
              <a:gd name="connsiteY180" fmla="*/ 487016 h 583774"/>
              <a:gd name="connsiteX181" fmla="*/ 390898 w 503968"/>
              <a:gd name="connsiteY181" fmla="*/ 488629 h 583774"/>
              <a:gd name="connsiteX182" fmla="*/ 389283 w 503968"/>
              <a:gd name="connsiteY182" fmla="*/ 491854 h 583774"/>
              <a:gd name="connsiteX183" fmla="*/ 387668 w 503968"/>
              <a:gd name="connsiteY183" fmla="*/ 495079 h 583774"/>
              <a:gd name="connsiteX184" fmla="*/ 386052 w 503968"/>
              <a:gd name="connsiteY184" fmla="*/ 499917 h 583774"/>
              <a:gd name="connsiteX185" fmla="*/ 384437 w 503968"/>
              <a:gd name="connsiteY185" fmla="*/ 516043 h 583774"/>
              <a:gd name="connsiteX186" fmla="*/ 382822 w 503968"/>
              <a:gd name="connsiteY186" fmla="*/ 548296 h 583774"/>
              <a:gd name="connsiteX187" fmla="*/ 382822 w 503968"/>
              <a:gd name="connsiteY187" fmla="*/ 564422 h 583774"/>
              <a:gd name="connsiteX188" fmla="*/ 382822 w 503968"/>
              <a:gd name="connsiteY188" fmla="*/ 578936 h 583774"/>
              <a:gd name="connsiteX189" fmla="*/ 381207 w 503968"/>
              <a:gd name="connsiteY189" fmla="*/ 583774 h 583774"/>
              <a:gd name="connsiteX190" fmla="*/ 130838 w 503968"/>
              <a:gd name="connsiteY190" fmla="*/ 583774 h 583774"/>
              <a:gd name="connsiteX191" fmla="*/ 129223 w 503968"/>
              <a:gd name="connsiteY191" fmla="*/ 537008 h 583774"/>
              <a:gd name="connsiteX192" fmla="*/ 129223 w 503968"/>
              <a:gd name="connsiteY192" fmla="*/ 522494 h 583774"/>
              <a:gd name="connsiteX193" fmla="*/ 58150 w 503968"/>
              <a:gd name="connsiteY193" fmla="*/ 370906 h 583774"/>
              <a:gd name="connsiteX194" fmla="*/ 14538 w 503968"/>
              <a:gd name="connsiteY194" fmla="*/ 299950 h 583774"/>
              <a:gd name="connsiteX195" fmla="*/ 9692 w 503968"/>
              <a:gd name="connsiteY195" fmla="*/ 283824 h 583774"/>
              <a:gd name="connsiteX196" fmla="*/ 4846 w 503968"/>
              <a:gd name="connsiteY196" fmla="*/ 266085 h 583774"/>
              <a:gd name="connsiteX197" fmla="*/ 1615 w 503968"/>
              <a:gd name="connsiteY197" fmla="*/ 248346 h 583774"/>
              <a:gd name="connsiteX198" fmla="*/ 0 w 503968"/>
              <a:gd name="connsiteY198" fmla="*/ 232220 h 583774"/>
              <a:gd name="connsiteX199" fmla="*/ 0 w 503968"/>
              <a:gd name="connsiteY199" fmla="*/ 214481 h 583774"/>
              <a:gd name="connsiteX200" fmla="*/ 0 w 503968"/>
              <a:gd name="connsiteY200" fmla="*/ 196742 h 583774"/>
              <a:gd name="connsiteX201" fmla="*/ 3231 w 503968"/>
              <a:gd name="connsiteY201" fmla="*/ 179003 h 583774"/>
              <a:gd name="connsiteX202" fmla="*/ 4846 w 503968"/>
              <a:gd name="connsiteY202" fmla="*/ 170939 h 583774"/>
              <a:gd name="connsiteX203" fmla="*/ 6461 w 503968"/>
              <a:gd name="connsiteY203" fmla="*/ 161264 h 583774"/>
              <a:gd name="connsiteX204" fmla="*/ 9692 w 503968"/>
              <a:gd name="connsiteY204" fmla="*/ 153200 h 583774"/>
              <a:gd name="connsiteX205" fmla="*/ 12922 w 503968"/>
              <a:gd name="connsiteY205" fmla="*/ 145137 h 583774"/>
              <a:gd name="connsiteX206" fmla="*/ 16153 w 503968"/>
              <a:gd name="connsiteY206" fmla="*/ 137074 h 583774"/>
              <a:gd name="connsiteX207" fmla="*/ 19383 w 503968"/>
              <a:gd name="connsiteY207" fmla="*/ 129011 h 583774"/>
              <a:gd name="connsiteX208" fmla="*/ 24229 w 503968"/>
              <a:gd name="connsiteY208" fmla="*/ 120948 h 583774"/>
              <a:gd name="connsiteX209" fmla="*/ 27460 w 503968"/>
              <a:gd name="connsiteY209" fmla="*/ 112885 h 583774"/>
              <a:gd name="connsiteX210" fmla="*/ 32306 w 503968"/>
              <a:gd name="connsiteY210" fmla="*/ 104821 h 583774"/>
              <a:gd name="connsiteX211" fmla="*/ 37151 w 503968"/>
              <a:gd name="connsiteY211" fmla="*/ 96758 h 583774"/>
              <a:gd name="connsiteX212" fmla="*/ 43613 w 503968"/>
              <a:gd name="connsiteY212" fmla="*/ 90308 h 583774"/>
              <a:gd name="connsiteX213" fmla="*/ 48458 w 503968"/>
              <a:gd name="connsiteY213" fmla="*/ 83857 h 583774"/>
              <a:gd name="connsiteX214" fmla="*/ 54920 w 503968"/>
              <a:gd name="connsiteY214" fmla="*/ 75794 h 583774"/>
              <a:gd name="connsiteX215" fmla="*/ 61381 w 503968"/>
              <a:gd name="connsiteY215" fmla="*/ 70956 h 583774"/>
              <a:gd name="connsiteX216" fmla="*/ 66227 w 503968"/>
              <a:gd name="connsiteY216" fmla="*/ 64505 h 583774"/>
              <a:gd name="connsiteX217" fmla="*/ 74303 w 503968"/>
              <a:gd name="connsiteY217" fmla="*/ 58055 h 583774"/>
              <a:gd name="connsiteX218" fmla="*/ 80764 w 503968"/>
              <a:gd name="connsiteY218" fmla="*/ 53217 h 583774"/>
              <a:gd name="connsiteX219" fmla="*/ 88841 w 503968"/>
              <a:gd name="connsiteY219" fmla="*/ 46766 h 583774"/>
              <a:gd name="connsiteX220" fmla="*/ 96917 w 503968"/>
              <a:gd name="connsiteY220" fmla="*/ 41929 h 583774"/>
              <a:gd name="connsiteX221" fmla="*/ 104993 w 503968"/>
              <a:gd name="connsiteY221" fmla="*/ 37091 h 583774"/>
              <a:gd name="connsiteX222" fmla="*/ 113070 w 503968"/>
              <a:gd name="connsiteY222" fmla="*/ 32253 h 583774"/>
              <a:gd name="connsiteX223" fmla="*/ 121146 w 503968"/>
              <a:gd name="connsiteY223" fmla="*/ 29027 h 583774"/>
              <a:gd name="connsiteX224" fmla="*/ 129223 w 503968"/>
              <a:gd name="connsiteY224" fmla="*/ 24190 h 583774"/>
              <a:gd name="connsiteX225" fmla="*/ 138914 w 503968"/>
              <a:gd name="connsiteY225" fmla="*/ 20964 h 583774"/>
              <a:gd name="connsiteX226" fmla="*/ 146991 w 503968"/>
              <a:gd name="connsiteY226" fmla="*/ 17739 h 583774"/>
              <a:gd name="connsiteX227" fmla="*/ 156682 w 503968"/>
              <a:gd name="connsiteY227" fmla="*/ 14514 h 583774"/>
              <a:gd name="connsiteX228" fmla="*/ 166374 w 503968"/>
              <a:gd name="connsiteY228" fmla="*/ 12901 h 583774"/>
              <a:gd name="connsiteX229" fmla="*/ 176066 w 503968"/>
              <a:gd name="connsiteY229" fmla="*/ 9676 h 583774"/>
              <a:gd name="connsiteX230" fmla="*/ 184142 w 503968"/>
              <a:gd name="connsiteY230" fmla="*/ 8063 h 583774"/>
              <a:gd name="connsiteX231" fmla="*/ 193834 w 503968"/>
              <a:gd name="connsiteY231" fmla="*/ 6451 h 583774"/>
              <a:gd name="connsiteX232" fmla="*/ 203526 w 503968"/>
              <a:gd name="connsiteY232" fmla="*/ 4838 h 583774"/>
              <a:gd name="connsiteX233" fmla="*/ 213217 w 503968"/>
              <a:gd name="connsiteY233" fmla="*/ 3225 h 583774"/>
              <a:gd name="connsiteX234" fmla="*/ 221294 w 503968"/>
              <a:gd name="connsiteY234" fmla="*/ 1613 h 583774"/>
              <a:gd name="connsiteX235" fmla="*/ 230985 w 503968"/>
              <a:gd name="connsiteY235" fmla="*/ 1613 h 58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68" h="583774">
                <a:moveTo>
                  <a:pt x="339209" y="314464"/>
                </a:moveTo>
                <a:lnTo>
                  <a:pt x="285905" y="348329"/>
                </a:lnTo>
                <a:lnTo>
                  <a:pt x="306904" y="378969"/>
                </a:lnTo>
                <a:cubicBezTo>
                  <a:pt x="306904" y="380582"/>
                  <a:pt x="308519" y="382195"/>
                  <a:pt x="308519" y="383807"/>
                </a:cubicBezTo>
                <a:cubicBezTo>
                  <a:pt x="310134" y="383807"/>
                  <a:pt x="313365" y="390258"/>
                  <a:pt x="321441" y="391870"/>
                </a:cubicBezTo>
                <a:cubicBezTo>
                  <a:pt x="323056" y="391870"/>
                  <a:pt x="324672" y="391870"/>
                  <a:pt x="326287" y="391870"/>
                </a:cubicBezTo>
                <a:cubicBezTo>
                  <a:pt x="332748" y="391870"/>
                  <a:pt x="339209" y="390258"/>
                  <a:pt x="347286" y="385420"/>
                </a:cubicBezTo>
                <a:cubicBezTo>
                  <a:pt x="366669" y="372519"/>
                  <a:pt x="365054" y="358005"/>
                  <a:pt x="363438" y="353167"/>
                </a:cubicBezTo>
                <a:cubicBezTo>
                  <a:pt x="363438" y="351555"/>
                  <a:pt x="361823" y="349942"/>
                  <a:pt x="361823" y="348329"/>
                </a:cubicBezTo>
                <a:cubicBezTo>
                  <a:pt x="361823" y="348329"/>
                  <a:pt x="360208" y="346717"/>
                  <a:pt x="360208" y="345104"/>
                </a:cubicBezTo>
                <a:close/>
                <a:moveTo>
                  <a:pt x="251958" y="233717"/>
                </a:moveTo>
                <a:lnTo>
                  <a:pt x="290720" y="298235"/>
                </a:lnTo>
                <a:cubicBezTo>
                  <a:pt x="274569" y="282106"/>
                  <a:pt x="258418" y="265976"/>
                  <a:pt x="242267" y="248234"/>
                </a:cubicBezTo>
                <a:cubicBezTo>
                  <a:pt x="245497" y="246621"/>
                  <a:pt x="250343" y="243395"/>
                  <a:pt x="251958" y="233717"/>
                </a:cubicBezTo>
                <a:close/>
                <a:moveTo>
                  <a:pt x="140530" y="180615"/>
                </a:moveTo>
                <a:lnTo>
                  <a:pt x="82379" y="193516"/>
                </a:lnTo>
                <a:lnTo>
                  <a:pt x="88841" y="217706"/>
                </a:lnTo>
                <a:lnTo>
                  <a:pt x="145375" y="204805"/>
                </a:lnTo>
                <a:close/>
                <a:moveTo>
                  <a:pt x="234177" y="164535"/>
                </a:moveTo>
                <a:cubicBezTo>
                  <a:pt x="253524" y="164535"/>
                  <a:pt x="271259" y="174210"/>
                  <a:pt x="280932" y="190336"/>
                </a:cubicBezTo>
                <a:cubicBezTo>
                  <a:pt x="293830" y="209686"/>
                  <a:pt x="305116" y="270963"/>
                  <a:pt x="308340" y="295151"/>
                </a:cubicBezTo>
                <a:lnTo>
                  <a:pt x="245463" y="188723"/>
                </a:lnTo>
                <a:cubicBezTo>
                  <a:pt x="243851" y="187111"/>
                  <a:pt x="242238" y="185498"/>
                  <a:pt x="240626" y="185498"/>
                </a:cubicBezTo>
                <a:cubicBezTo>
                  <a:pt x="239014" y="185498"/>
                  <a:pt x="235789" y="185498"/>
                  <a:pt x="234177" y="185498"/>
                </a:cubicBezTo>
                <a:cubicBezTo>
                  <a:pt x="230953" y="188723"/>
                  <a:pt x="229341" y="193561"/>
                  <a:pt x="230953" y="196786"/>
                </a:cubicBezTo>
                <a:cubicBezTo>
                  <a:pt x="232565" y="201624"/>
                  <a:pt x="234177" y="206461"/>
                  <a:pt x="234177" y="212911"/>
                </a:cubicBezTo>
                <a:cubicBezTo>
                  <a:pt x="235789" y="219362"/>
                  <a:pt x="237402" y="225812"/>
                  <a:pt x="237402" y="230649"/>
                </a:cubicBezTo>
                <a:cubicBezTo>
                  <a:pt x="237402" y="232262"/>
                  <a:pt x="235789" y="232262"/>
                  <a:pt x="235789" y="232262"/>
                </a:cubicBezTo>
                <a:cubicBezTo>
                  <a:pt x="235789" y="232262"/>
                  <a:pt x="230953" y="232262"/>
                  <a:pt x="219667" y="224199"/>
                </a:cubicBezTo>
                <a:lnTo>
                  <a:pt x="218055" y="222587"/>
                </a:lnTo>
                <a:cubicBezTo>
                  <a:pt x="216443" y="220974"/>
                  <a:pt x="213218" y="220974"/>
                  <a:pt x="209994" y="222587"/>
                </a:cubicBezTo>
                <a:cubicBezTo>
                  <a:pt x="206769" y="224199"/>
                  <a:pt x="206769" y="227424"/>
                  <a:pt x="206769" y="229037"/>
                </a:cubicBezTo>
                <a:cubicBezTo>
                  <a:pt x="206769" y="230649"/>
                  <a:pt x="206769" y="233874"/>
                  <a:pt x="208381" y="237099"/>
                </a:cubicBezTo>
                <a:cubicBezTo>
                  <a:pt x="232565" y="264513"/>
                  <a:pt x="258361" y="291926"/>
                  <a:pt x="282544" y="316114"/>
                </a:cubicBezTo>
                <a:lnTo>
                  <a:pt x="280932" y="316114"/>
                </a:lnTo>
                <a:cubicBezTo>
                  <a:pt x="251912" y="299989"/>
                  <a:pt x="200320" y="269350"/>
                  <a:pt x="189035" y="250000"/>
                </a:cubicBezTo>
                <a:cubicBezTo>
                  <a:pt x="180973" y="238712"/>
                  <a:pt x="177749" y="224199"/>
                  <a:pt x="180973" y="209686"/>
                </a:cubicBezTo>
                <a:cubicBezTo>
                  <a:pt x="184198" y="195173"/>
                  <a:pt x="192259" y="182273"/>
                  <a:pt x="205157" y="174210"/>
                </a:cubicBezTo>
                <a:cubicBezTo>
                  <a:pt x="213218" y="167760"/>
                  <a:pt x="224504" y="164535"/>
                  <a:pt x="234177" y="164535"/>
                </a:cubicBezTo>
                <a:close/>
                <a:moveTo>
                  <a:pt x="234216" y="146750"/>
                </a:moveTo>
                <a:cubicBezTo>
                  <a:pt x="219678" y="146750"/>
                  <a:pt x="206756" y="149975"/>
                  <a:pt x="193834" y="158038"/>
                </a:cubicBezTo>
                <a:cubicBezTo>
                  <a:pt x="159913" y="180615"/>
                  <a:pt x="150221" y="225769"/>
                  <a:pt x="172835" y="261247"/>
                </a:cubicBezTo>
                <a:cubicBezTo>
                  <a:pt x="192219" y="290274"/>
                  <a:pt x="276213" y="335428"/>
                  <a:pt x="279444" y="337041"/>
                </a:cubicBezTo>
                <a:lnTo>
                  <a:pt x="282674" y="338654"/>
                </a:lnTo>
                <a:lnTo>
                  <a:pt x="327902" y="308013"/>
                </a:lnTo>
                <a:lnTo>
                  <a:pt x="327902" y="304788"/>
                </a:lnTo>
                <a:cubicBezTo>
                  <a:pt x="326287" y="295112"/>
                  <a:pt x="314980" y="209643"/>
                  <a:pt x="297212" y="180615"/>
                </a:cubicBezTo>
                <a:cubicBezTo>
                  <a:pt x="282674" y="159651"/>
                  <a:pt x="260060" y="146750"/>
                  <a:pt x="234216" y="146750"/>
                </a:cubicBezTo>
                <a:close/>
                <a:moveTo>
                  <a:pt x="106609" y="116110"/>
                </a:moveTo>
                <a:lnTo>
                  <a:pt x="95302" y="138687"/>
                </a:lnTo>
                <a:lnTo>
                  <a:pt x="140530" y="164489"/>
                </a:lnTo>
                <a:lnTo>
                  <a:pt x="151837" y="141912"/>
                </a:lnTo>
                <a:close/>
                <a:moveTo>
                  <a:pt x="251984" y="74181"/>
                </a:moveTo>
                <a:lnTo>
                  <a:pt x="221294" y="116110"/>
                </a:lnTo>
                <a:lnTo>
                  <a:pt x="240677" y="130624"/>
                </a:lnTo>
                <a:lnTo>
                  <a:pt x="271367" y="88695"/>
                </a:lnTo>
                <a:close/>
                <a:moveTo>
                  <a:pt x="179296" y="66118"/>
                </a:moveTo>
                <a:lnTo>
                  <a:pt x="155067" y="77407"/>
                </a:lnTo>
                <a:lnTo>
                  <a:pt x="176066" y="124173"/>
                </a:lnTo>
                <a:lnTo>
                  <a:pt x="198680" y="114497"/>
                </a:lnTo>
                <a:close/>
                <a:moveTo>
                  <a:pt x="239062" y="0"/>
                </a:moveTo>
                <a:lnTo>
                  <a:pt x="248753" y="0"/>
                </a:lnTo>
                <a:lnTo>
                  <a:pt x="258445" y="0"/>
                </a:lnTo>
                <a:lnTo>
                  <a:pt x="266522" y="0"/>
                </a:lnTo>
                <a:lnTo>
                  <a:pt x="276213" y="0"/>
                </a:lnTo>
                <a:lnTo>
                  <a:pt x="284290" y="1613"/>
                </a:lnTo>
                <a:lnTo>
                  <a:pt x="293981" y="1613"/>
                </a:lnTo>
                <a:lnTo>
                  <a:pt x="302058" y="3225"/>
                </a:lnTo>
                <a:lnTo>
                  <a:pt x="311749" y="4838"/>
                </a:lnTo>
                <a:lnTo>
                  <a:pt x="319826" y="6451"/>
                </a:lnTo>
                <a:lnTo>
                  <a:pt x="329518" y="8063"/>
                </a:lnTo>
                <a:lnTo>
                  <a:pt x="337594" y="11289"/>
                </a:lnTo>
                <a:lnTo>
                  <a:pt x="347286" y="12901"/>
                </a:lnTo>
                <a:lnTo>
                  <a:pt x="355362" y="16126"/>
                </a:lnTo>
                <a:lnTo>
                  <a:pt x="361823" y="17739"/>
                </a:lnTo>
                <a:lnTo>
                  <a:pt x="369900" y="20964"/>
                </a:lnTo>
                <a:lnTo>
                  <a:pt x="376361" y="24190"/>
                </a:lnTo>
                <a:lnTo>
                  <a:pt x="384437" y="27415"/>
                </a:lnTo>
                <a:lnTo>
                  <a:pt x="390898" y="30640"/>
                </a:lnTo>
                <a:lnTo>
                  <a:pt x="397359" y="33865"/>
                </a:lnTo>
                <a:lnTo>
                  <a:pt x="403821" y="37091"/>
                </a:lnTo>
                <a:lnTo>
                  <a:pt x="410282" y="41929"/>
                </a:lnTo>
                <a:lnTo>
                  <a:pt x="415127" y="46766"/>
                </a:lnTo>
                <a:lnTo>
                  <a:pt x="421589" y="49992"/>
                </a:lnTo>
                <a:lnTo>
                  <a:pt x="410282" y="54830"/>
                </a:lnTo>
                <a:lnTo>
                  <a:pt x="415127" y="59668"/>
                </a:lnTo>
                <a:lnTo>
                  <a:pt x="421589" y="64505"/>
                </a:lnTo>
                <a:lnTo>
                  <a:pt x="426434" y="70956"/>
                </a:lnTo>
                <a:lnTo>
                  <a:pt x="431280" y="75794"/>
                </a:lnTo>
                <a:lnTo>
                  <a:pt x="436126" y="82244"/>
                </a:lnTo>
                <a:lnTo>
                  <a:pt x="440972" y="88695"/>
                </a:lnTo>
                <a:lnTo>
                  <a:pt x="447433" y="96758"/>
                </a:lnTo>
                <a:lnTo>
                  <a:pt x="452279" y="104821"/>
                </a:lnTo>
                <a:lnTo>
                  <a:pt x="457125" y="112885"/>
                </a:lnTo>
                <a:lnTo>
                  <a:pt x="442587" y="120948"/>
                </a:lnTo>
                <a:lnTo>
                  <a:pt x="447433" y="129011"/>
                </a:lnTo>
                <a:lnTo>
                  <a:pt x="452279" y="137074"/>
                </a:lnTo>
                <a:lnTo>
                  <a:pt x="455510" y="146750"/>
                </a:lnTo>
                <a:lnTo>
                  <a:pt x="460355" y="154813"/>
                </a:lnTo>
                <a:lnTo>
                  <a:pt x="463586" y="164489"/>
                </a:lnTo>
                <a:lnTo>
                  <a:pt x="466817" y="174165"/>
                </a:lnTo>
                <a:lnTo>
                  <a:pt x="470047" y="183841"/>
                </a:lnTo>
                <a:lnTo>
                  <a:pt x="473278" y="191904"/>
                </a:lnTo>
                <a:lnTo>
                  <a:pt x="474893" y="201579"/>
                </a:lnTo>
                <a:lnTo>
                  <a:pt x="478123" y="211255"/>
                </a:lnTo>
                <a:lnTo>
                  <a:pt x="479739" y="220931"/>
                </a:lnTo>
                <a:lnTo>
                  <a:pt x="478123" y="225769"/>
                </a:lnTo>
                <a:lnTo>
                  <a:pt x="476508" y="230607"/>
                </a:lnTo>
                <a:lnTo>
                  <a:pt x="474893" y="235445"/>
                </a:lnTo>
                <a:lnTo>
                  <a:pt x="473278" y="240283"/>
                </a:lnTo>
                <a:lnTo>
                  <a:pt x="476508" y="249959"/>
                </a:lnTo>
                <a:lnTo>
                  <a:pt x="479739" y="261247"/>
                </a:lnTo>
                <a:lnTo>
                  <a:pt x="482969" y="270923"/>
                </a:lnTo>
                <a:lnTo>
                  <a:pt x="487815" y="282211"/>
                </a:lnTo>
                <a:lnTo>
                  <a:pt x="491046" y="291887"/>
                </a:lnTo>
                <a:lnTo>
                  <a:pt x="495892" y="303176"/>
                </a:lnTo>
                <a:lnTo>
                  <a:pt x="499122" y="314464"/>
                </a:lnTo>
                <a:lnTo>
                  <a:pt x="503968" y="327365"/>
                </a:lnTo>
                <a:lnTo>
                  <a:pt x="503968" y="328978"/>
                </a:lnTo>
                <a:lnTo>
                  <a:pt x="502353" y="332203"/>
                </a:lnTo>
                <a:lnTo>
                  <a:pt x="500737" y="335428"/>
                </a:lnTo>
                <a:lnTo>
                  <a:pt x="499122" y="337041"/>
                </a:lnTo>
                <a:lnTo>
                  <a:pt x="495892" y="340266"/>
                </a:lnTo>
                <a:lnTo>
                  <a:pt x="492661" y="341879"/>
                </a:lnTo>
                <a:lnTo>
                  <a:pt x="487815" y="343491"/>
                </a:lnTo>
                <a:lnTo>
                  <a:pt x="482969" y="346717"/>
                </a:lnTo>
                <a:lnTo>
                  <a:pt x="482969" y="354780"/>
                </a:lnTo>
                <a:lnTo>
                  <a:pt x="484585" y="362843"/>
                </a:lnTo>
                <a:lnTo>
                  <a:pt x="486200" y="372519"/>
                </a:lnTo>
                <a:lnTo>
                  <a:pt x="489430" y="382195"/>
                </a:lnTo>
                <a:lnTo>
                  <a:pt x="489430" y="385420"/>
                </a:lnTo>
                <a:lnTo>
                  <a:pt x="489430" y="388645"/>
                </a:lnTo>
                <a:lnTo>
                  <a:pt x="487815" y="390258"/>
                </a:lnTo>
                <a:lnTo>
                  <a:pt x="486200" y="393483"/>
                </a:lnTo>
                <a:lnTo>
                  <a:pt x="482969" y="395096"/>
                </a:lnTo>
                <a:lnTo>
                  <a:pt x="479739" y="398321"/>
                </a:lnTo>
                <a:lnTo>
                  <a:pt x="476508" y="399934"/>
                </a:lnTo>
                <a:lnTo>
                  <a:pt x="473278" y="401546"/>
                </a:lnTo>
                <a:lnTo>
                  <a:pt x="476508" y="403159"/>
                </a:lnTo>
                <a:lnTo>
                  <a:pt x="479739" y="406384"/>
                </a:lnTo>
                <a:lnTo>
                  <a:pt x="481354" y="407997"/>
                </a:lnTo>
                <a:lnTo>
                  <a:pt x="484585" y="411222"/>
                </a:lnTo>
                <a:lnTo>
                  <a:pt x="484585" y="414447"/>
                </a:lnTo>
                <a:lnTo>
                  <a:pt x="486200" y="417673"/>
                </a:lnTo>
                <a:lnTo>
                  <a:pt x="486200" y="419285"/>
                </a:lnTo>
                <a:lnTo>
                  <a:pt x="486200" y="422511"/>
                </a:lnTo>
                <a:lnTo>
                  <a:pt x="486200" y="425736"/>
                </a:lnTo>
                <a:lnTo>
                  <a:pt x="486200" y="428961"/>
                </a:lnTo>
                <a:lnTo>
                  <a:pt x="484585" y="430574"/>
                </a:lnTo>
                <a:lnTo>
                  <a:pt x="482969" y="433799"/>
                </a:lnTo>
                <a:lnTo>
                  <a:pt x="481354" y="435412"/>
                </a:lnTo>
                <a:lnTo>
                  <a:pt x="479739" y="438637"/>
                </a:lnTo>
                <a:lnTo>
                  <a:pt x="478123" y="440250"/>
                </a:lnTo>
                <a:lnTo>
                  <a:pt x="476508" y="443475"/>
                </a:lnTo>
                <a:lnTo>
                  <a:pt x="476508" y="449925"/>
                </a:lnTo>
                <a:lnTo>
                  <a:pt x="478123" y="457989"/>
                </a:lnTo>
                <a:lnTo>
                  <a:pt x="478123" y="464439"/>
                </a:lnTo>
                <a:lnTo>
                  <a:pt x="478123" y="470890"/>
                </a:lnTo>
                <a:lnTo>
                  <a:pt x="474893" y="474115"/>
                </a:lnTo>
                <a:lnTo>
                  <a:pt x="473278" y="475728"/>
                </a:lnTo>
                <a:lnTo>
                  <a:pt x="470047" y="478953"/>
                </a:lnTo>
                <a:lnTo>
                  <a:pt x="466817" y="480565"/>
                </a:lnTo>
                <a:lnTo>
                  <a:pt x="463586" y="483791"/>
                </a:lnTo>
                <a:lnTo>
                  <a:pt x="458740" y="483791"/>
                </a:lnTo>
                <a:lnTo>
                  <a:pt x="455510" y="485403"/>
                </a:lnTo>
                <a:lnTo>
                  <a:pt x="452279" y="485403"/>
                </a:lnTo>
                <a:lnTo>
                  <a:pt x="445818" y="485403"/>
                </a:lnTo>
                <a:lnTo>
                  <a:pt x="440972" y="485403"/>
                </a:lnTo>
                <a:lnTo>
                  <a:pt x="434511" y="483791"/>
                </a:lnTo>
                <a:lnTo>
                  <a:pt x="437741" y="483791"/>
                </a:lnTo>
                <a:lnTo>
                  <a:pt x="432896" y="482178"/>
                </a:lnTo>
                <a:lnTo>
                  <a:pt x="428050" y="482178"/>
                </a:lnTo>
                <a:lnTo>
                  <a:pt x="423204" y="482178"/>
                </a:lnTo>
                <a:lnTo>
                  <a:pt x="418358" y="480565"/>
                </a:lnTo>
                <a:lnTo>
                  <a:pt x="416743" y="480565"/>
                </a:lnTo>
                <a:lnTo>
                  <a:pt x="411897" y="482178"/>
                </a:lnTo>
                <a:lnTo>
                  <a:pt x="407051" y="482178"/>
                </a:lnTo>
                <a:lnTo>
                  <a:pt x="402205" y="482178"/>
                </a:lnTo>
                <a:lnTo>
                  <a:pt x="398975" y="483791"/>
                </a:lnTo>
                <a:lnTo>
                  <a:pt x="395744" y="485403"/>
                </a:lnTo>
                <a:lnTo>
                  <a:pt x="392514" y="487016"/>
                </a:lnTo>
                <a:lnTo>
                  <a:pt x="390898" y="488629"/>
                </a:lnTo>
                <a:lnTo>
                  <a:pt x="389283" y="491854"/>
                </a:lnTo>
                <a:lnTo>
                  <a:pt x="387668" y="495079"/>
                </a:lnTo>
                <a:lnTo>
                  <a:pt x="386052" y="499917"/>
                </a:lnTo>
                <a:lnTo>
                  <a:pt x="384437" y="516043"/>
                </a:lnTo>
                <a:lnTo>
                  <a:pt x="382822" y="548296"/>
                </a:lnTo>
                <a:lnTo>
                  <a:pt x="382822" y="564422"/>
                </a:lnTo>
                <a:lnTo>
                  <a:pt x="382822" y="578936"/>
                </a:lnTo>
                <a:lnTo>
                  <a:pt x="381207" y="583774"/>
                </a:lnTo>
                <a:lnTo>
                  <a:pt x="130838" y="583774"/>
                </a:lnTo>
                <a:lnTo>
                  <a:pt x="129223" y="537008"/>
                </a:lnTo>
                <a:lnTo>
                  <a:pt x="129223" y="522494"/>
                </a:lnTo>
                <a:cubicBezTo>
                  <a:pt x="129223" y="522494"/>
                  <a:pt x="132453" y="446700"/>
                  <a:pt x="58150" y="370906"/>
                </a:cubicBezTo>
                <a:lnTo>
                  <a:pt x="14538" y="299950"/>
                </a:lnTo>
                <a:lnTo>
                  <a:pt x="9692" y="283824"/>
                </a:lnTo>
                <a:lnTo>
                  <a:pt x="4846" y="266085"/>
                </a:lnTo>
                <a:lnTo>
                  <a:pt x="1615" y="248346"/>
                </a:lnTo>
                <a:lnTo>
                  <a:pt x="0" y="232220"/>
                </a:lnTo>
                <a:lnTo>
                  <a:pt x="0" y="214481"/>
                </a:lnTo>
                <a:lnTo>
                  <a:pt x="0" y="196742"/>
                </a:lnTo>
                <a:lnTo>
                  <a:pt x="3231" y="179003"/>
                </a:lnTo>
                <a:lnTo>
                  <a:pt x="4846" y="170939"/>
                </a:lnTo>
                <a:lnTo>
                  <a:pt x="6461" y="161264"/>
                </a:lnTo>
                <a:lnTo>
                  <a:pt x="9692" y="153200"/>
                </a:lnTo>
                <a:lnTo>
                  <a:pt x="12922" y="145137"/>
                </a:lnTo>
                <a:lnTo>
                  <a:pt x="16153" y="137074"/>
                </a:lnTo>
                <a:lnTo>
                  <a:pt x="19383" y="129011"/>
                </a:lnTo>
                <a:lnTo>
                  <a:pt x="24229" y="120948"/>
                </a:lnTo>
                <a:lnTo>
                  <a:pt x="27460" y="112885"/>
                </a:lnTo>
                <a:lnTo>
                  <a:pt x="32306" y="104821"/>
                </a:lnTo>
                <a:lnTo>
                  <a:pt x="37151" y="96758"/>
                </a:lnTo>
                <a:lnTo>
                  <a:pt x="43613" y="90308"/>
                </a:lnTo>
                <a:lnTo>
                  <a:pt x="48458" y="83857"/>
                </a:lnTo>
                <a:lnTo>
                  <a:pt x="54920" y="75794"/>
                </a:lnTo>
                <a:lnTo>
                  <a:pt x="61381" y="70956"/>
                </a:lnTo>
                <a:lnTo>
                  <a:pt x="66227" y="64505"/>
                </a:lnTo>
                <a:lnTo>
                  <a:pt x="74303" y="58055"/>
                </a:lnTo>
                <a:lnTo>
                  <a:pt x="80764" y="53217"/>
                </a:lnTo>
                <a:lnTo>
                  <a:pt x="88841" y="46766"/>
                </a:lnTo>
                <a:lnTo>
                  <a:pt x="96917" y="41929"/>
                </a:lnTo>
                <a:lnTo>
                  <a:pt x="104993" y="37091"/>
                </a:lnTo>
                <a:lnTo>
                  <a:pt x="113070" y="32253"/>
                </a:lnTo>
                <a:lnTo>
                  <a:pt x="121146" y="29027"/>
                </a:lnTo>
                <a:lnTo>
                  <a:pt x="129223" y="24190"/>
                </a:lnTo>
                <a:lnTo>
                  <a:pt x="138914" y="20964"/>
                </a:lnTo>
                <a:lnTo>
                  <a:pt x="146991" y="17739"/>
                </a:lnTo>
                <a:lnTo>
                  <a:pt x="156682" y="14514"/>
                </a:lnTo>
                <a:lnTo>
                  <a:pt x="166374" y="12901"/>
                </a:lnTo>
                <a:lnTo>
                  <a:pt x="176066" y="9676"/>
                </a:lnTo>
                <a:lnTo>
                  <a:pt x="184142" y="8063"/>
                </a:lnTo>
                <a:lnTo>
                  <a:pt x="193834" y="6451"/>
                </a:lnTo>
                <a:lnTo>
                  <a:pt x="203526" y="4838"/>
                </a:lnTo>
                <a:lnTo>
                  <a:pt x="213217" y="3225"/>
                </a:lnTo>
                <a:lnTo>
                  <a:pt x="221294" y="1613"/>
                </a:lnTo>
                <a:lnTo>
                  <a:pt x="230985" y="16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DE4404A-4C91-470A-85F5-54EBD81EF674}"/>
              </a:ext>
            </a:extLst>
          </p:cNvPr>
          <p:cNvSpPr/>
          <p:nvPr/>
        </p:nvSpPr>
        <p:spPr>
          <a:xfrm>
            <a:off x="814111" y="3700156"/>
            <a:ext cx="4902364" cy="80369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Sentence BERT</a:t>
            </a:r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3F0BD9-0DD3-4B95-8BFC-95BC3C418961}"/>
              </a:ext>
            </a:extLst>
          </p:cNvPr>
          <p:cNvSpPr txBox="1"/>
          <p:nvPr/>
        </p:nvSpPr>
        <p:spPr>
          <a:xfrm>
            <a:off x="2192976" y="5099629"/>
            <a:ext cx="1903059" cy="308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/>
              <a:t>所以转专业有哪些要求啊</a:t>
            </a:r>
            <a:endParaRPr lang="en-US" altLang="zh-CN" sz="1200"/>
          </a:p>
        </p:txBody>
      </p:sp>
      <p:sp>
        <p:nvSpPr>
          <p:cNvPr id="35" name="箭头: 上 34">
            <a:extLst>
              <a:ext uri="{FF2B5EF4-FFF2-40B4-BE49-F238E27FC236}">
                <a16:creationId xmlns:a16="http://schemas.microsoft.com/office/drawing/2014/main" id="{EEE317B2-3566-47F4-965E-6D7353889C09}"/>
              </a:ext>
            </a:extLst>
          </p:cNvPr>
          <p:cNvSpPr/>
          <p:nvPr/>
        </p:nvSpPr>
        <p:spPr>
          <a:xfrm>
            <a:off x="3079712" y="4578233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AB11E77-8775-4F30-83A9-06B1B3555FE3}"/>
              </a:ext>
            </a:extLst>
          </p:cNvPr>
          <p:cNvSpPr/>
          <p:nvPr/>
        </p:nvSpPr>
        <p:spPr>
          <a:xfrm>
            <a:off x="2224126" y="2452584"/>
            <a:ext cx="1977558" cy="47894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14BD7E9-1699-4EAA-BC87-E52221B22EF5}"/>
              </a:ext>
            </a:extLst>
          </p:cNvPr>
          <p:cNvSpPr/>
          <p:nvPr/>
        </p:nvSpPr>
        <p:spPr>
          <a:xfrm>
            <a:off x="2343681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F50EA6F-980C-4224-9718-FB05A733EB1C}"/>
              </a:ext>
            </a:extLst>
          </p:cNvPr>
          <p:cNvSpPr/>
          <p:nvPr/>
        </p:nvSpPr>
        <p:spPr>
          <a:xfrm>
            <a:off x="2380096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71D7BF6-49A5-4171-9705-5B12A1D720AE}"/>
              </a:ext>
            </a:extLst>
          </p:cNvPr>
          <p:cNvSpPr/>
          <p:nvPr/>
        </p:nvSpPr>
        <p:spPr>
          <a:xfrm>
            <a:off x="2378992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E6F71C1-A525-4086-926A-8D2F54FB3ADA}"/>
              </a:ext>
            </a:extLst>
          </p:cNvPr>
          <p:cNvSpPr/>
          <p:nvPr/>
        </p:nvSpPr>
        <p:spPr>
          <a:xfrm>
            <a:off x="2670003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6A2B16A-923A-4D58-9C22-DFB5AD9B8D43}"/>
              </a:ext>
            </a:extLst>
          </p:cNvPr>
          <p:cNvSpPr/>
          <p:nvPr/>
        </p:nvSpPr>
        <p:spPr>
          <a:xfrm>
            <a:off x="2706418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F06D07B-F929-46DD-A502-B4CE430C1F8E}"/>
              </a:ext>
            </a:extLst>
          </p:cNvPr>
          <p:cNvSpPr/>
          <p:nvPr/>
        </p:nvSpPr>
        <p:spPr>
          <a:xfrm>
            <a:off x="2705314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EC6A0DD-96D8-4ECE-81CE-FF79B79AEDA3}"/>
              </a:ext>
            </a:extLst>
          </p:cNvPr>
          <p:cNvSpPr/>
          <p:nvPr/>
        </p:nvSpPr>
        <p:spPr>
          <a:xfrm>
            <a:off x="2991488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B4549BE-CE74-47F2-B5AE-6EB22EDF14F0}"/>
              </a:ext>
            </a:extLst>
          </p:cNvPr>
          <p:cNvSpPr/>
          <p:nvPr/>
        </p:nvSpPr>
        <p:spPr>
          <a:xfrm>
            <a:off x="3027903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BD310932-C1C2-4DD9-BF13-2C684CC62389}"/>
              </a:ext>
            </a:extLst>
          </p:cNvPr>
          <p:cNvSpPr/>
          <p:nvPr/>
        </p:nvSpPr>
        <p:spPr>
          <a:xfrm>
            <a:off x="3026799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86CFEB1-0E7F-4FD0-A7F1-D66B562369B6}"/>
              </a:ext>
            </a:extLst>
          </p:cNvPr>
          <p:cNvSpPr/>
          <p:nvPr/>
        </p:nvSpPr>
        <p:spPr>
          <a:xfrm>
            <a:off x="3317810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A2E899C-77D3-4811-AD2D-F0222E893EB0}"/>
              </a:ext>
            </a:extLst>
          </p:cNvPr>
          <p:cNvSpPr/>
          <p:nvPr/>
        </p:nvSpPr>
        <p:spPr>
          <a:xfrm>
            <a:off x="3354225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FBEB6F9-F15D-467D-A686-D9FBA9F2DF13}"/>
              </a:ext>
            </a:extLst>
          </p:cNvPr>
          <p:cNvSpPr/>
          <p:nvPr/>
        </p:nvSpPr>
        <p:spPr>
          <a:xfrm>
            <a:off x="3353121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FDE3A52-8DE9-4061-9085-72837BD3305A}"/>
              </a:ext>
            </a:extLst>
          </p:cNvPr>
          <p:cNvSpPr/>
          <p:nvPr/>
        </p:nvSpPr>
        <p:spPr>
          <a:xfrm>
            <a:off x="3639295" y="2487188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DA3F369C-0B64-4F61-AD05-F6520658CC26}"/>
              </a:ext>
            </a:extLst>
          </p:cNvPr>
          <p:cNvSpPr/>
          <p:nvPr/>
        </p:nvSpPr>
        <p:spPr>
          <a:xfrm>
            <a:off x="3675710" y="252527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AAAA0528-276A-4388-A00D-58970E48A7F1}"/>
              </a:ext>
            </a:extLst>
          </p:cNvPr>
          <p:cNvSpPr/>
          <p:nvPr/>
        </p:nvSpPr>
        <p:spPr>
          <a:xfrm>
            <a:off x="3674606" y="2696458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E59800B-58B1-422E-AFD6-8D97C7E1099E}"/>
              </a:ext>
            </a:extLst>
          </p:cNvPr>
          <p:cNvSpPr/>
          <p:nvPr/>
        </p:nvSpPr>
        <p:spPr>
          <a:xfrm>
            <a:off x="3968056" y="2482784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F949FFFE-7960-4071-A2DA-EF988C932D1C}"/>
              </a:ext>
            </a:extLst>
          </p:cNvPr>
          <p:cNvSpPr/>
          <p:nvPr/>
        </p:nvSpPr>
        <p:spPr>
          <a:xfrm>
            <a:off x="4004471" y="2520866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6D579C43-0314-4C5C-BFB3-263BBB5F2052}"/>
              </a:ext>
            </a:extLst>
          </p:cNvPr>
          <p:cNvSpPr/>
          <p:nvPr/>
        </p:nvSpPr>
        <p:spPr>
          <a:xfrm>
            <a:off x="4003367" y="2692054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上 54">
            <a:extLst>
              <a:ext uri="{FF2B5EF4-FFF2-40B4-BE49-F238E27FC236}">
                <a16:creationId xmlns:a16="http://schemas.microsoft.com/office/drawing/2014/main" id="{C1CDB83D-4442-4659-87FA-DABDF58CD471}"/>
              </a:ext>
            </a:extLst>
          </p:cNvPr>
          <p:cNvSpPr/>
          <p:nvPr/>
        </p:nvSpPr>
        <p:spPr>
          <a:xfrm>
            <a:off x="3089746" y="3108886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BFC6437-26F9-467C-9B89-0978FC05E256}"/>
              </a:ext>
            </a:extLst>
          </p:cNvPr>
          <p:cNvSpPr/>
          <p:nvPr/>
        </p:nvSpPr>
        <p:spPr>
          <a:xfrm>
            <a:off x="3096016" y="1256413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F3EABD0-7E87-4967-BAA0-97387CE8BCBD}"/>
              </a:ext>
            </a:extLst>
          </p:cNvPr>
          <p:cNvSpPr/>
          <p:nvPr/>
        </p:nvSpPr>
        <p:spPr>
          <a:xfrm>
            <a:off x="3132431" y="1294495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87586A31-F404-4B73-8716-DDA3824EC12B}"/>
              </a:ext>
            </a:extLst>
          </p:cNvPr>
          <p:cNvSpPr/>
          <p:nvPr/>
        </p:nvSpPr>
        <p:spPr>
          <a:xfrm>
            <a:off x="3131327" y="1465683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上 58">
            <a:extLst>
              <a:ext uri="{FF2B5EF4-FFF2-40B4-BE49-F238E27FC236}">
                <a16:creationId xmlns:a16="http://schemas.microsoft.com/office/drawing/2014/main" id="{170C27FB-B56C-4DA1-B55D-1F015BEF15E8}"/>
              </a:ext>
            </a:extLst>
          </p:cNvPr>
          <p:cNvSpPr/>
          <p:nvPr/>
        </p:nvSpPr>
        <p:spPr>
          <a:xfrm>
            <a:off x="3083705" y="1830156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82CF715-DBD9-994E-B566-D0E12A6E17A0}"/>
              </a:ext>
            </a:extLst>
          </p:cNvPr>
          <p:cNvSpPr txBox="1"/>
          <p:nvPr/>
        </p:nvSpPr>
        <p:spPr>
          <a:xfrm>
            <a:off x="3509276" y="1273301"/>
            <a:ext cx="1903059" cy="308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/>
              <a:t>所以转专业有哪些要求啊</a:t>
            </a:r>
            <a:endParaRPr lang="en-US" altLang="zh-CN" sz="120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D430979-20BC-844F-8215-86D533BBB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095">
        <p159:morph option="byObject"/>
      </p:transition>
    </mc:Choice>
    <mc:Fallback xmlns="">
      <p:transition advTm="7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26C75-7665-4E77-80C3-0656FF50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问题回答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3C7950-EC19-4C52-978D-537C623E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31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have-an-idea_65779">
            <a:extLst>
              <a:ext uri="{FF2B5EF4-FFF2-40B4-BE49-F238E27FC236}">
                <a16:creationId xmlns:a16="http://schemas.microsoft.com/office/drawing/2014/main" id="{FFBABB2C-8F2F-47C2-B897-46E9812F64D7}"/>
              </a:ext>
            </a:extLst>
          </p:cNvPr>
          <p:cNvSpPr>
            <a:spLocks noChangeAspect="1"/>
          </p:cNvSpPr>
          <p:nvPr/>
        </p:nvSpPr>
        <p:spPr bwMode="auto">
          <a:xfrm>
            <a:off x="6061302" y="4789344"/>
            <a:ext cx="484991" cy="50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light-bulb_62830">
            <a:extLst>
              <a:ext uri="{FF2B5EF4-FFF2-40B4-BE49-F238E27FC236}">
                <a16:creationId xmlns:a16="http://schemas.microsoft.com/office/drawing/2014/main" id="{70C03ED3-A69E-4690-9646-1A74C2273C6D}"/>
              </a:ext>
            </a:extLst>
          </p:cNvPr>
          <p:cNvSpPr>
            <a:spLocks noChangeAspect="1"/>
          </p:cNvSpPr>
          <p:nvPr/>
        </p:nvSpPr>
        <p:spPr bwMode="auto">
          <a:xfrm>
            <a:off x="6051716" y="3337865"/>
            <a:ext cx="504163" cy="504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EC8E20E5-9F34-40EF-8AE7-0E782E38835A}"/>
              </a:ext>
            </a:extLst>
          </p:cNvPr>
          <p:cNvSpPr/>
          <p:nvPr/>
        </p:nvSpPr>
        <p:spPr>
          <a:xfrm>
            <a:off x="6769099" y="4417457"/>
            <a:ext cx="4369163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提前将知识文档中所有</a:t>
            </a:r>
            <a:r>
              <a:rPr lang="zh-CN" altLang="en-US" sz="200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>
                <a:cs typeface="+mn-ea"/>
                <a:sym typeface="+mn-lt"/>
              </a:rPr>
              <a:t>转为向量</a:t>
            </a:r>
          </a:p>
        </p:txBody>
      </p:sp>
      <p:sp>
        <p:nvSpPr>
          <p:cNvPr id="30" name="矩形 2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18ACF4E4-0986-4FE3-A0C0-088DE98FB48A}"/>
              </a:ext>
            </a:extLst>
          </p:cNvPr>
          <p:cNvSpPr/>
          <p:nvPr/>
        </p:nvSpPr>
        <p:spPr>
          <a:xfrm>
            <a:off x="6769100" y="2965978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cs typeface="+mn-ea"/>
                <a:sym typeface="+mn-lt"/>
              </a:rPr>
              <a:t>将输入的问题转为向量</a:t>
            </a:r>
          </a:p>
        </p:txBody>
      </p:sp>
      <p:sp>
        <p:nvSpPr>
          <p:cNvPr id="31" name="矩形 3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24F52F95-CD46-4DD8-8BA8-E6004768CE61}"/>
              </a:ext>
            </a:extLst>
          </p:cNvPr>
          <p:cNvSpPr/>
          <p:nvPr/>
        </p:nvSpPr>
        <p:spPr>
          <a:xfrm>
            <a:off x="6769100" y="1582296"/>
            <a:ext cx="4369162" cy="124777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>
                <a:cs typeface="+mn-ea"/>
                <a:sym typeface="+mn-lt"/>
              </a:rPr>
              <a:t>寻找与问题向量最为接近的</a:t>
            </a:r>
            <a:r>
              <a:rPr lang="zh-CN" altLang="en-US" sz="2000" b="1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 b="1">
                <a:cs typeface="+mn-ea"/>
                <a:sym typeface="+mn-lt"/>
              </a:rPr>
              <a:t>向量，输出该</a:t>
            </a:r>
            <a:r>
              <a:rPr lang="zh-CN" altLang="en-US" sz="2000" b="1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关键词</a:t>
            </a:r>
            <a:r>
              <a:rPr lang="zh-CN" altLang="en-US" sz="2000" b="1">
                <a:cs typeface="+mn-ea"/>
                <a:sym typeface="+mn-lt"/>
              </a:rPr>
              <a:t>对应的答案</a:t>
            </a:r>
          </a:p>
        </p:txBody>
      </p:sp>
      <p:sp>
        <p:nvSpPr>
          <p:cNvPr id="20" name="having-an-idea_4316">
            <a:extLst>
              <a:ext uri="{FF2B5EF4-FFF2-40B4-BE49-F238E27FC236}">
                <a16:creationId xmlns:a16="http://schemas.microsoft.com/office/drawing/2014/main" id="{DBE8666F-C9AC-486E-BE64-8B5834E618E0}"/>
              </a:ext>
            </a:extLst>
          </p:cNvPr>
          <p:cNvSpPr>
            <a:spLocks noChangeAspect="1"/>
          </p:cNvSpPr>
          <p:nvPr/>
        </p:nvSpPr>
        <p:spPr bwMode="auto">
          <a:xfrm>
            <a:off x="6070708" y="1936183"/>
            <a:ext cx="466178" cy="540000"/>
          </a:xfrm>
          <a:custGeom>
            <a:avLst/>
            <a:gdLst>
              <a:gd name="connsiteX0" fmla="*/ 339209 w 503968"/>
              <a:gd name="connsiteY0" fmla="*/ 314464 h 583774"/>
              <a:gd name="connsiteX1" fmla="*/ 285905 w 503968"/>
              <a:gd name="connsiteY1" fmla="*/ 348329 h 583774"/>
              <a:gd name="connsiteX2" fmla="*/ 306904 w 503968"/>
              <a:gd name="connsiteY2" fmla="*/ 378969 h 583774"/>
              <a:gd name="connsiteX3" fmla="*/ 308519 w 503968"/>
              <a:gd name="connsiteY3" fmla="*/ 383807 h 583774"/>
              <a:gd name="connsiteX4" fmla="*/ 321441 w 503968"/>
              <a:gd name="connsiteY4" fmla="*/ 391870 h 583774"/>
              <a:gd name="connsiteX5" fmla="*/ 326287 w 503968"/>
              <a:gd name="connsiteY5" fmla="*/ 391870 h 583774"/>
              <a:gd name="connsiteX6" fmla="*/ 347286 w 503968"/>
              <a:gd name="connsiteY6" fmla="*/ 385420 h 583774"/>
              <a:gd name="connsiteX7" fmla="*/ 363438 w 503968"/>
              <a:gd name="connsiteY7" fmla="*/ 353167 h 583774"/>
              <a:gd name="connsiteX8" fmla="*/ 361823 w 503968"/>
              <a:gd name="connsiteY8" fmla="*/ 348329 h 583774"/>
              <a:gd name="connsiteX9" fmla="*/ 360208 w 503968"/>
              <a:gd name="connsiteY9" fmla="*/ 345104 h 583774"/>
              <a:gd name="connsiteX10" fmla="*/ 251958 w 503968"/>
              <a:gd name="connsiteY10" fmla="*/ 233717 h 583774"/>
              <a:gd name="connsiteX11" fmla="*/ 290720 w 503968"/>
              <a:gd name="connsiteY11" fmla="*/ 298235 h 583774"/>
              <a:gd name="connsiteX12" fmla="*/ 242267 w 503968"/>
              <a:gd name="connsiteY12" fmla="*/ 248234 h 583774"/>
              <a:gd name="connsiteX13" fmla="*/ 251958 w 503968"/>
              <a:gd name="connsiteY13" fmla="*/ 233717 h 583774"/>
              <a:gd name="connsiteX14" fmla="*/ 140530 w 503968"/>
              <a:gd name="connsiteY14" fmla="*/ 180615 h 583774"/>
              <a:gd name="connsiteX15" fmla="*/ 82379 w 503968"/>
              <a:gd name="connsiteY15" fmla="*/ 193516 h 583774"/>
              <a:gd name="connsiteX16" fmla="*/ 88841 w 503968"/>
              <a:gd name="connsiteY16" fmla="*/ 217706 h 583774"/>
              <a:gd name="connsiteX17" fmla="*/ 145375 w 503968"/>
              <a:gd name="connsiteY17" fmla="*/ 204805 h 583774"/>
              <a:gd name="connsiteX18" fmla="*/ 234177 w 503968"/>
              <a:gd name="connsiteY18" fmla="*/ 164535 h 583774"/>
              <a:gd name="connsiteX19" fmla="*/ 280932 w 503968"/>
              <a:gd name="connsiteY19" fmla="*/ 190336 h 583774"/>
              <a:gd name="connsiteX20" fmla="*/ 308340 w 503968"/>
              <a:gd name="connsiteY20" fmla="*/ 295151 h 583774"/>
              <a:gd name="connsiteX21" fmla="*/ 245463 w 503968"/>
              <a:gd name="connsiteY21" fmla="*/ 188723 h 583774"/>
              <a:gd name="connsiteX22" fmla="*/ 240626 w 503968"/>
              <a:gd name="connsiteY22" fmla="*/ 185498 h 583774"/>
              <a:gd name="connsiteX23" fmla="*/ 234177 w 503968"/>
              <a:gd name="connsiteY23" fmla="*/ 185498 h 583774"/>
              <a:gd name="connsiteX24" fmla="*/ 230953 w 503968"/>
              <a:gd name="connsiteY24" fmla="*/ 196786 h 583774"/>
              <a:gd name="connsiteX25" fmla="*/ 234177 w 503968"/>
              <a:gd name="connsiteY25" fmla="*/ 212911 h 583774"/>
              <a:gd name="connsiteX26" fmla="*/ 237402 w 503968"/>
              <a:gd name="connsiteY26" fmla="*/ 230649 h 583774"/>
              <a:gd name="connsiteX27" fmla="*/ 235789 w 503968"/>
              <a:gd name="connsiteY27" fmla="*/ 232262 h 583774"/>
              <a:gd name="connsiteX28" fmla="*/ 219667 w 503968"/>
              <a:gd name="connsiteY28" fmla="*/ 224199 h 583774"/>
              <a:gd name="connsiteX29" fmla="*/ 218055 w 503968"/>
              <a:gd name="connsiteY29" fmla="*/ 222587 h 583774"/>
              <a:gd name="connsiteX30" fmla="*/ 209994 w 503968"/>
              <a:gd name="connsiteY30" fmla="*/ 222587 h 583774"/>
              <a:gd name="connsiteX31" fmla="*/ 206769 w 503968"/>
              <a:gd name="connsiteY31" fmla="*/ 229037 h 583774"/>
              <a:gd name="connsiteX32" fmla="*/ 208381 w 503968"/>
              <a:gd name="connsiteY32" fmla="*/ 237099 h 583774"/>
              <a:gd name="connsiteX33" fmla="*/ 282544 w 503968"/>
              <a:gd name="connsiteY33" fmla="*/ 316114 h 583774"/>
              <a:gd name="connsiteX34" fmla="*/ 280932 w 503968"/>
              <a:gd name="connsiteY34" fmla="*/ 316114 h 583774"/>
              <a:gd name="connsiteX35" fmla="*/ 189035 w 503968"/>
              <a:gd name="connsiteY35" fmla="*/ 250000 h 583774"/>
              <a:gd name="connsiteX36" fmla="*/ 180973 w 503968"/>
              <a:gd name="connsiteY36" fmla="*/ 209686 h 583774"/>
              <a:gd name="connsiteX37" fmla="*/ 205157 w 503968"/>
              <a:gd name="connsiteY37" fmla="*/ 174210 h 583774"/>
              <a:gd name="connsiteX38" fmla="*/ 234177 w 503968"/>
              <a:gd name="connsiteY38" fmla="*/ 164535 h 583774"/>
              <a:gd name="connsiteX39" fmla="*/ 234216 w 503968"/>
              <a:gd name="connsiteY39" fmla="*/ 146750 h 583774"/>
              <a:gd name="connsiteX40" fmla="*/ 193834 w 503968"/>
              <a:gd name="connsiteY40" fmla="*/ 158038 h 583774"/>
              <a:gd name="connsiteX41" fmla="*/ 172835 w 503968"/>
              <a:gd name="connsiteY41" fmla="*/ 261247 h 583774"/>
              <a:gd name="connsiteX42" fmla="*/ 279444 w 503968"/>
              <a:gd name="connsiteY42" fmla="*/ 337041 h 583774"/>
              <a:gd name="connsiteX43" fmla="*/ 282674 w 503968"/>
              <a:gd name="connsiteY43" fmla="*/ 338654 h 583774"/>
              <a:gd name="connsiteX44" fmla="*/ 327902 w 503968"/>
              <a:gd name="connsiteY44" fmla="*/ 308013 h 583774"/>
              <a:gd name="connsiteX45" fmla="*/ 327902 w 503968"/>
              <a:gd name="connsiteY45" fmla="*/ 304788 h 583774"/>
              <a:gd name="connsiteX46" fmla="*/ 297212 w 503968"/>
              <a:gd name="connsiteY46" fmla="*/ 180615 h 583774"/>
              <a:gd name="connsiteX47" fmla="*/ 234216 w 503968"/>
              <a:gd name="connsiteY47" fmla="*/ 146750 h 583774"/>
              <a:gd name="connsiteX48" fmla="*/ 106609 w 503968"/>
              <a:gd name="connsiteY48" fmla="*/ 116110 h 583774"/>
              <a:gd name="connsiteX49" fmla="*/ 95302 w 503968"/>
              <a:gd name="connsiteY49" fmla="*/ 138687 h 583774"/>
              <a:gd name="connsiteX50" fmla="*/ 140530 w 503968"/>
              <a:gd name="connsiteY50" fmla="*/ 164489 h 583774"/>
              <a:gd name="connsiteX51" fmla="*/ 151837 w 503968"/>
              <a:gd name="connsiteY51" fmla="*/ 141912 h 583774"/>
              <a:gd name="connsiteX52" fmla="*/ 251984 w 503968"/>
              <a:gd name="connsiteY52" fmla="*/ 74181 h 583774"/>
              <a:gd name="connsiteX53" fmla="*/ 221294 w 503968"/>
              <a:gd name="connsiteY53" fmla="*/ 116110 h 583774"/>
              <a:gd name="connsiteX54" fmla="*/ 240677 w 503968"/>
              <a:gd name="connsiteY54" fmla="*/ 130624 h 583774"/>
              <a:gd name="connsiteX55" fmla="*/ 271367 w 503968"/>
              <a:gd name="connsiteY55" fmla="*/ 88695 h 583774"/>
              <a:gd name="connsiteX56" fmla="*/ 179296 w 503968"/>
              <a:gd name="connsiteY56" fmla="*/ 66118 h 583774"/>
              <a:gd name="connsiteX57" fmla="*/ 155067 w 503968"/>
              <a:gd name="connsiteY57" fmla="*/ 77407 h 583774"/>
              <a:gd name="connsiteX58" fmla="*/ 176066 w 503968"/>
              <a:gd name="connsiteY58" fmla="*/ 124173 h 583774"/>
              <a:gd name="connsiteX59" fmla="*/ 198680 w 503968"/>
              <a:gd name="connsiteY59" fmla="*/ 114497 h 583774"/>
              <a:gd name="connsiteX60" fmla="*/ 239062 w 503968"/>
              <a:gd name="connsiteY60" fmla="*/ 0 h 583774"/>
              <a:gd name="connsiteX61" fmla="*/ 248753 w 503968"/>
              <a:gd name="connsiteY61" fmla="*/ 0 h 583774"/>
              <a:gd name="connsiteX62" fmla="*/ 258445 w 503968"/>
              <a:gd name="connsiteY62" fmla="*/ 0 h 583774"/>
              <a:gd name="connsiteX63" fmla="*/ 266522 w 503968"/>
              <a:gd name="connsiteY63" fmla="*/ 0 h 583774"/>
              <a:gd name="connsiteX64" fmla="*/ 276213 w 503968"/>
              <a:gd name="connsiteY64" fmla="*/ 0 h 583774"/>
              <a:gd name="connsiteX65" fmla="*/ 284290 w 503968"/>
              <a:gd name="connsiteY65" fmla="*/ 1613 h 583774"/>
              <a:gd name="connsiteX66" fmla="*/ 293981 w 503968"/>
              <a:gd name="connsiteY66" fmla="*/ 1613 h 583774"/>
              <a:gd name="connsiteX67" fmla="*/ 302058 w 503968"/>
              <a:gd name="connsiteY67" fmla="*/ 3225 h 583774"/>
              <a:gd name="connsiteX68" fmla="*/ 311749 w 503968"/>
              <a:gd name="connsiteY68" fmla="*/ 4838 h 583774"/>
              <a:gd name="connsiteX69" fmla="*/ 319826 w 503968"/>
              <a:gd name="connsiteY69" fmla="*/ 6451 h 583774"/>
              <a:gd name="connsiteX70" fmla="*/ 329518 w 503968"/>
              <a:gd name="connsiteY70" fmla="*/ 8063 h 583774"/>
              <a:gd name="connsiteX71" fmla="*/ 337594 w 503968"/>
              <a:gd name="connsiteY71" fmla="*/ 11289 h 583774"/>
              <a:gd name="connsiteX72" fmla="*/ 347286 w 503968"/>
              <a:gd name="connsiteY72" fmla="*/ 12901 h 583774"/>
              <a:gd name="connsiteX73" fmla="*/ 355362 w 503968"/>
              <a:gd name="connsiteY73" fmla="*/ 16126 h 583774"/>
              <a:gd name="connsiteX74" fmla="*/ 361823 w 503968"/>
              <a:gd name="connsiteY74" fmla="*/ 17739 h 583774"/>
              <a:gd name="connsiteX75" fmla="*/ 369900 w 503968"/>
              <a:gd name="connsiteY75" fmla="*/ 20964 h 583774"/>
              <a:gd name="connsiteX76" fmla="*/ 376361 w 503968"/>
              <a:gd name="connsiteY76" fmla="*/ 24190 h 583774"/>
              <a:gd name="connsiteX77" fmla="*/ 384437 w 503968"/>
              <a:gd name="connsiteY77" fmla="*/ 27415 h 583774"/>
              <a:gd name="connsiteX78" fmla="*/ 390898 w 503968"/>
              <a:gd name="connsiteY78" fmla="*/ 30640 h 583774"/>
              <a:gd name="connsiteX79" fmla="*/ 397359 w 503968"/>
              <a:gd name="connsiteY79" fmla="*/ 33865 h 583774"/>
              <a:gd name="connsiteX80" fmla="*/ 403821 w 503968"/>
              <a:gd name="connsiteY80" fmla="*/ 37091 h 583774"/>
              <a:gd name="connsiteX81" fmla="*/ 410282 w 503968"/>
              <a:gd name="connsiteY81" fmla="*/ 41929 h 583774"/>
              <a:gd name="connsiteX82" fmla="*/ 415127 w 503968"/>
              <a:gd name="connsiteY82" fmla="*/ 46766 h 583774"/>
              <a:gd name="connsiteX83" fmla="*/ 421589 w 503968"/>
              <a:gd name="connsiteY83" fmla="*/ 49992 h 583774"/>
              <a:gd name="connsiteX84" fmla="*/ 410282 w 503968"/>
              <a:gd name="connsiteY84" fmla="*/ 54830 h 583774"/>
              <a:gd name="connsiteX85" fmla="*/ 415127 w 503968"/>
              <a:gd name="connsiteY85" fmla="*/ 59668 h 583774"/>
              <a:gd name="connsiteX86" fmla="*/ 421589 w 503968"/>
              <a:gd name="connsiteY86" fmla="*/ 64505 h 583774"/>
              <a:gd name="connsiteX87" fmla="*/ 426434 w 503968"/>
              <a:gd name="connsiteY87" fmla="*/ 70956 h 583774"/>
              <a:gd name="connsiteX88" fmla="*/ 431280 w 503968"/>
              <a:gd name="connsiteY88" fmla="*/ 75794 h 583774"/>
              <a:gd name="connsiteX89" fmla="*/ 436126 w 503968"/>
              <a:gd name="connsiteY89" fmla="*/ 82244 h 583774"/>
              <a:gd name="connsiteX90" fmla="*/ 440972 w 503968"/>
              <a:gd name="connsiteY90" fmla="*/ 88695 h 583774"/>
              <a:gd name="connsiteX91" fmla="*/ 447433 w 503968"/>
              <a:gd name="connsiteY91" fmla="*/ 96758 h 583774"/>
              <a:gd name="connsiteX92" fmla="*/ 452279 w 503968"/>
              <a:gd name="connsiteY92" fmla="*/ 104821 h 583774"/>
              <a:gd name="connsiteX93" fmla="*/ 457125 w 503968"/>
              <a:gd name="connsiteY93" fmla="*/ 112885 h 583774"/>
              <a:gd name="connsiteX94" fmla="*/ 442587 w 503968"/>
              <a:gd name="connsiteY94" fmla="*/ 120948 h 583774"/>
              <a:gd name="connsiteX95" fmla="*/ 447433 w 503968"/>
              <a:gd name="connsiteY95" fmla="*/ 129011 h 583774"/>
              <a:gd name="connsiteX96" fmla="*/ 452279 w 503968"/>
              <a:gd name="connsiteY96" fmla="*/ 137074 h 583774"/>
              <a:gd name="connsiteX97" fmla="*/ 455510 w 503968"/>
              <a:gd name="connsiteY97" fmla="*/ 146750 h 583774"/>
              <a:gd name="connsiteX98" fmla="*/ 460355 w 503968"/>
              <a:gd name="connsiteY98" fmla="*/ 154813 h 583774"/>
              <a:gd name="connsiteX99" fmla="*/ 463586 w 503968"/>
              <a:gd name="connsiteY99" fmla="*/ 164489 h 583774"/>
              <a:gd name="connsiteX100" fmla="*/ 466817 w 503968"/>
              <a:gd name="connsiteY100" fmla="*/ 174165 h 583774"/>
              <a:gd name="connsiteX101" fmla="*/ 470047 w 503968"/>
              <a:gd name="connsiteY101" fmla="*/ 183841 h 583774"/>
              <a:gd name="connsiteX102" fmla="*/ 473278 w 503968"/>
              <a:gd name="connsiteY102" fmla="*/ 191904 h 583774"/>
              <a:gd name="connsiteX103" fmla="*/ 474893 w 503968"/>
              <a:gd name="connsiteY103" fmla="*/ 201579 h 583774"/>
              <a:gd name="connsiteX104" fmla="*/ 478123 w 503968"/>
              <a:gd name="connsiteY104" fmla="*/ 211255 h 583774"/>
              <a:gd name="connsiteX105" fmla="*/ 479739 w 503968"/>
              <a:gd name="connsiteY105" fmla="*/ 220931 h 583774"/>
              <a:gd name="connsiteX106" fmla="*/ 478123 w 503968"/>
              <a:gd name="connsiteY106" fmla="*/ 225769 h 583774"/>
              <a:gd name="connsiteX107" fmla="*/ 476508 w 503968"/>
              <a:gd name="connsiteY107" fmla="*/ 230607 h 583774"/>
              <a:gd name="connsiteX108" fmla="*/ 474893 w 503968"/>
              <a:gd name="connsiteY108" fmla="*/ 235445 h 583774"/>
              <a:gd name="connsiteX109" fmla="*/ 473278 w 503968"/>
              <a:gd name="connsiteY109" fmla="*/ 240283 h 583774"/>
              <a:gd name="connsiteX110" fmla="*/ 476508 w 503968"/>
              <a:gd name="connsiteY110" fmla="*/ 249959 h 583774"/>
              <a:gd name="connsiteX111" fmla="*/ 479739 w 503968"/>
              <a:gd name="connsiteY111" fmla="*/ 261247 h 583774"/>
              <a:gd name="connsiteX112" fmla="*/ 482969 w 503968"/>
              <a:gd name="connsiteY112" fmla="*/ 270923 h 583774"/>
              <a:gd name="connsiteX113" fmla="*/ 487815 w 503968"/>
              <a:gd name="connsiteY113" fmla="*/ 282211 h 583774"/>
              <a:gd name="connsiteX114" fmla="*/ 491046 w 503968"/>
              <a:gd name="connsiteY114" fmla="*/ 291887 h 583774"/>
              <a:gd name="connsiteX115" fmla="*/ 495892 w 503968"/>
              <a:gd name="connsiteY115" fmla="*/ 303176 h 583774"/>
              <a:gd name="connsiteX116" fmla="*/ 499122 w 503968"/>
              <a:gd name="connsiteY116" fmla="*/ 314464 h 583774"/>
              <a:gd name="connsiteX117" fmla="*/ 503968 w 503968"/>
              <a:gd name="connsiteY117" fmla="*/ 327365 h 583774"/>
              <a:gd name="connsiteX118" fmla="*/ 503968 w 503968"/>
              <a:gd name="connsiteY118" fmla="*/ 328978 h 583774"/>
              <a:gd name="connsiteX119" fmla="*/ 502353 w 503968"/>
              <a:gd name="connsiteY119" fmla="*/ 332203 h 583774"/>
              <a:gd name="connsiteX120" fmla="*/ 500737 w 503968"/>
              <a:gd name="connsiteY120" fmla="*/ 335428 h 583774"/>
              <a:gd name="connsiteX121" fmla="*/ 499122 w 503968"/>
              <a:gd name="connsiteY121" fmla="*/ 337041 h 583774"/>
              <a:gd name="connsiteX122" fmla="*/ 495892 w 503968"/>
              <a:gd name="connsiteY122" fmla="*/ 340266 h 583774"/>
              <a:gd name="connsiteX123" fmla="*/ 492661 w 503968"/>
              <a:gd name="connsiteY123" fmla="*/ 341879 h 583774"/>
              <a:gd name="connsiteX124" fmla="*/ 487815 w 503968"/>
              <a:gd name="connsiteY124" fmla="*/ 343491 h 583774"/>
              <a:gd name="connsiteX125" fmla="*/ 482969 w 503968"/>
              <a:gd name="connsiteY125" fmla="*/ 346717 h 583774"/>
              <a:gd name="connsiteX126" fmla="*/ 482969 w 503968"/>
              <a:gd name="connsiteY126" fmla="*/ 354780 h 583774"/>
              <a:gd name="connsiteX127" fmla="*/ 484585 w 503968"/>
              <a:gd name="connsiteY127" fmla="*/ 362843 h 583774"/>
              <a:gd name="connsiteX128" fmla="*/ 486200 w 503968"/>
              <a:gd name="connsiteY128" fmla="*/ 372519 h 583774"/>
              <a:gd name="connsiteX129" fmla="*/ 489430 w 503968"/>
              <a:gd name="connsiteY129" fmla="*/ 382195 h 583774"/>
              <a:gd name="connsiteX130" fmla="*/ 489430 w 503968"/>
              <a:gd name="connsiteY130" fmla="*/ 385420 h 583774"/>
              <a:gd name="connsiteX131" fmla="*/ 489430 w 503968"/>
              <a:gd name="connsiteY131" fmla="*/ 388645 h 583774"/>
              <a:gd name="connsiteX132" fmla="*/ 487815 w 503968"/>
              <a:gd name="connsiteY132" fmla="*/ 390258 h 583774"/>
              <a:gd name="connsiteX133" fmla="*/ 486200 w 503968"/>
              <a:gd name="connsiteY133" fmla="*/ 393483 h 583774"/>
              <a:gd name="connsiteX134" fmla="*/ 482969 w 503968"/>
              <a:gd name="connsiteY134" fmla="*/ 395096 h 583774"/>
              <a:gd name="connsiteX135" fmla="*/ 479739 w 503968"/>
              <a:gd name="connsiteY135" fmla="*/ 398321 h 583774"/>
              <a:gd name="connsiteX136" fmla="*/ 476508 w 503968"/>
              <a:gd name="connsiteY136" fmla="*/ 399934 h 583774"/>
              <a:gd name="connsiteX137" fmla="*/ 473278 w 503968"/>
              <a:gd name="connsiteY137" fmla="*/ 401546 h 583774"/>
              <a:gd name="connsiteX138" fmla="*/ 476508 w 503968"/>
              <a:gd name="connsiteY138" fmla="*/ 403159 h 583774"/>
              <a:gd name="connsiteX139" fmla="*/ 479739 w 503968"/>
              <a:gd name="connsiteY139" fmla="*/ 406384 h 583774"/>
              <a:gd name="connsiteX140" fmla="*/ 481354 w 503968"/>
              <a:gd name="connsiteY140" fmla="*/ 407997 h 583774"/>
              <a:gd name="connsiteX141" fmla="*/ 484585 w 503968"/>
              <a:gd name="connsiteY141" fmla="*/ 411222 h 583774"/>
              <a:gd name="connsiteX142" fmla="*/ 484585 w 503968"/>
              <a:gd name="connsiteY142" fmla="*/ 414447 h 583774"/>
              <a:gd name="connsiteX143" fmla="*/ 486200 w 503968"/>
              <a:gd name="connsiteY143" fmla="*/ 417673 h 583774"/>
              <a:gd name="connsiteX144" fmla="*/ 486200 w 503968"/>
              <a:gd name="connsiteY144" fmla="*/ 419285 h 583774"/>
              <a:gd name="connsiteX145" fmla="*/ 486200 w 503968"/>
              <a:gd name="connsiteY145" fmla="*/ 422511 h 583774"/>
              <a:gd name="connsiteX146" fmla="*/ 486200 w 503968"/>
              <a:gd name="connsiteY146" fmla="*/ 425736 h 583774"/>
              <a:gd name="connsiteX147" fmla="*/ 486200 w 503968"/>
              <a:gd name="connsiteY147" fmla="*/ 428961 h 583774"/>
              <a:gd name="connsiteX148" fmla="*/ 484585 w 503968"/>
              <a:gd name="connsiteY148" fmla="*/ 430574 h 583774"/>
              <a:gd name="connsiteX149" fmla="*/ 482969 w 503968"/>
              <a:gd name="connsiteY149" fmla="*/ 433799 h 583774"/>
              <a:gd name="connsiteX150" fmla="*/ 481354 w 503968"/>
              <a:gd name="connsiteY150" fmla="*/ 435412 h 583774"/>
              <a:gd name="connsiteX151" fmla="*/ 479739 w 503968"/>
              <a:gd name="connsiteY151" fmla="*/ 438637 h 583774"/>
              <a:gd name="connsiteX152" fmla="*/ 478123 w 503968"/>
              <a:gd name="connsiteY152" fmla="*/ 440250 h 583774"/>
              <a:gd name="connsiteX153" fmla="*/ 476508 w 503968"/>
              <a:gd name="connsiteY153" fmla="*/ 443475 h 583774"/>
              <a:gd name="connsiteX154" fmla="*/ 476508 w 503968"/>
              <a:gd name="connsiteY154" fmla="*/ 449925 h 583774"/>
              <a:gd name="connsiteX155" fmla="*/ 478123 w 503968"/>
              <a:gd name="connsiteY155" fmla="*/ 457989 h 583774"/>
              <a:gd name="connsiteX156" fmla="*/ 478123 w 503968"/>
              <a:gd name="connsiteY156" fmla="*/ 464439 h 583774"/>
              <a:gd name="connsiteX157" fmla="*/ 478123 w 503968"/>
              <a:gd name="connsiteY157" fmla="*/ 470890 h 583774"/>
              <a:gd name="connsiteX158" fmla="*/ 474893 w 503968"/>
              <a:gd name="connsiteY158" fmla="*/ 474115 h 583774"/>
              <a:gd name="connsiteX159" fmla="*/ 473278 w 503968"/>
              <a:gd name="connsiteY159" fmla="*/ 475728 h 583774"/>
              <a:gd name="connsiteX160" fmla="*/ 470047 w 503968"/>
              <a:gd name="connsiteY160" fmla="*/ 478953 h 583774"/>
              <a:gd name="connsiteX161" fmla="*/ 466817 w 503968"/>
              <a:gd name="connsiteY161" fmla="*/ 480565 h 583774"/>
              <a:gd name="connsiteX162" fmla="*/ 463586 w 503968"/>
              <a:gd name="connsiteY162" fmla="*/ 483791 h 583774"/>
              <a:gd name="connsiteX163" fmla="*/ 458740 w 503968"/>
              <a:gd name="connsiteY163" fmla="*/ 483791 h 583774"/>
              <a:gd name="connsiteX164" fmla="*/ 455510 w 503968"/>
              <a:gd name="connsiteY164" fmla="*/ 485403 h 583774"/>
              <a:gd name="connsiteX165" fmla="*/ 452279 w 503968"/>
              <a:gd name="connsiteY165" fmla="*/ 485403 h 583774"/>
              <a:gd name="connsiteX166" fmla="*/ 445818 w 503968"/>
              <a:gd name="connsiteY166" fmla="*/ 485403 h 583774"/>
              <a:gd name="connsiteX167" fmla="*/ 440972 w 503968"/>
              <a:gd name="connsiteY167" fmla="*/ 485403 h 583774"/>
              <a:gd name="connsiteX168" fmla="*/ 434511 w 503968"/>
              <a:gd name="connsiteY168" fmla="*/ 483791 h 583774"/>
              <a:gd name="connsiteX169" fmla="*/ 437741 w 503968"/>
              <a:gd name="connsiteY169" fmla="*/ 483791 h 583774"/>
              <a:gd name="connsiteX170" fmla="*/ 432896 w 503968"/>
              <a:gd name="connsiteY170" fmla="*/ 482178 h 583774"/>
              <a:gd name="connsiteX171" fmla="*/ 428050 w 503968"/>
              <a:gd name="connsiteY171" fmla="*/ 482178 h 583774"/>
              <a:gd name="connsiteX172" fmla="*/ 423204 w 503968"/>
              <a:gd name="connsiteY172" fmla="*/ 482178 h 583774"/>
              <a:gd name="connsiteX173" fmla="*/ 418358 w 503968"/>
              <a:gd name="connsiteY173" fmla="*/ 480565 h 583774"/>
              <a:gd name="connsiteX174" fmla="*/ 416743 w 503968"/>
              <a:gd name="connsiteY174" fmla="*/ 480565 h 583774"/>
              <a:gd name="connsiteX175" fmla="*/ 411897 w 503968"/>
              <a:gd name="connsiteY175" fmla="*/ 482178 h 583774"/>
              <a:gd name="connsiteX176" fmla="*/ 407051 w 503968"/>
              <a:gd name="connsiteY176" fmla="*/ 482178 h 583774"/>
              <a:gd name="connsiteX177" fmla="*/ 402205 w 503968"/>
              <a:gd name="connsiteY177" fmla="*/ 482178 h 583774"/>
              <a:gd name="connsiteX178" fmla="*/ 398975 w 503968"/>
              <a:gd name="connsiteY178" fmla="*/ 483791 h 583774"/>
              <a:gd name="connsiteX179" fmla="*/ 395744 w 503968"/>
              <a:gd name="connsiteY179" fmla="*/ 485403 h 583774"/>
              <a:gd name="connsiteX180" fmla="*/ 392514 w 503968"/>
              <a:gd name="connsiteY180" fmla="*/ 487016 h 583774"/>
              <a:gd name="connsiteX181" fmla="*/ 390898 w 503968"/>
              <a:gd name="connsiteY181" fmla="*/ 488629 h 583774"/>
              <a:gd name="connsiteX182" fmla="*/ 389283 w 503968"/>
              <a:gd name="connsiteY182" fmla="*/ 491854 h 583774"/>
              <a:gd name="connsiteX183" fmla="*/ 387668 w 503968"/>
              <a:gd name="connsiteY183" fmla="*/ 495079 h 583774"/>
              <a:gd name="connsiteX184" fmla="*/ 386052 w 503968"/>
              <a:gd name="connsiteY184" fmla="*/ 499917 h 583774"/>
              <a:gd name="connsiteX185" fmla="*/ 384437 w 503968"/>
              <a:gd name="connsiteY185" fmla="*/ 516043 h 583774"/>
              <a:gd name="connsiteX186" fmla="*/ 382822 w 503968"/>
              <a:gd name="connsiteY186" fmla="*/ 548296 h 583774"/>
              <a:gd name="connsiteX187" fmla="*/ 382822 w 503968"/>
              <a:gd name="connsiteY187" fmla="*/ 564422 h 583774"/>
              <a:gd name="connsiteX188" fmla="*/ 382822 w 503968"/>
              <a:gd name="connsiteY188" fmla="*/ 578936 h 583774"/>
              <a:gd name="connsiteX189" fmla="*/ 381207 w 503968"/>
              <a:gd name="connsiteY189" fmla="*/ 583774 h 583774"/>
              <a:gd name="connsiteX190" fmla="*/ 130838 w 503968"/>
              <a:gd name="connsiteY190" fmla="*/ 583774 h 583774"/>
              <a:gd name="connsiteX191" fmla="*/ 129223 w 503968"/>
              <a:gd name="connsiteY191" fmla="*/ 537008 h 583774"/>
              <a:gd name="connsiteX192" fmla="*/ 129223 w 503968"/>
              <a:gd name="connsiteY192" fmla="*/ 522494 h 583774"/>
              <a:gd name="connsiteX193" fmla="*/ 58150 w 503968"/>
              <a:gd name="connsiteY193" fmla="*/ 370906 h 583774"/>
              <a:gd name="connsiteX194" fmla="*/ 14538 w 503968"/>
              <a:gd name="connsiteY194" fmla="*/ 299950 h 583774"/>
              <a:gd name="connsiteX195" fmla="*/ 9692 w 503968"/>
              <a:gd name="connsiteY195" fmla="*/ 283824 h 583774"/>
              <a:gd name="connsiteX196" fmla="*/ 4846 w 503968"/>
              <a:gd name="connsiteY196" fmla="*/ 266085 h 583774"/>
              <a:gd name="connsiteX197" fmla="*/ 1615 w 503968"/>
              <a:gd name="connsiteY197" fmla="*/ 248346 h 583774"/>
              <a:gd name="connsiteX198" fmla="*/ 0 w 503968"/>
              <a:gd name="connsiteY198" fmla="*/ 232220 h 583774"/>
              <a:gd name="connsiteX199" fmla="*/ 0 w 503968"/>
              <a:gd name="connsiteY199" fmla="*/ 214481 h 583774"/>
              <a:gd name="connsiteX200" fmla="*/ 0 w 503968"/>
              <a:gd name="connsiteY200" fmla="*/ 196742 h 583774"/>
              <a:gd name="connsiteX201" fmla="*/ 3231 w 503968"/>
              <a:gd name="connsiteY201" fmla="*/ 179003 h 583774"/>
              <a:gd name="connsiteX202" fmla="*/ 4846 w 503968"/>
              <a:gd name="connsiteY202" fmla="*/ 170939 h 583774"/>
              <a:gd name="connsiteX203" fmla="*/ 6461 w 503968"/>
              <a:gd name="connsiteY203" fmla="*/ 161264 h 583774"/>
              <a:gd name="connsiteX204" fmla="*/ 9692 w 503968"/>
              <a:gd name="connsiteY204" fmla="*/ 153200 h 583774"/>
              <a:gd name="connsiteX205" fmla="*/ 12922 w 503968"/>
              <a:gd name="connsiteY205" fmla="*/ 145137 h 583774"/>
              <a:gd name="connsiteX206" fmla="*/ 16153 w 503968"/>
              <a:gd name="connsiteY206" fmla="*/ 137074 h 583774"/>
              <a:gd name="connsiteX207" fmla="*/ 19383 w 503968"/>
              <a:gd name="connsiteY207" fmla="*/ 129011 h 583774"/>
              <a:gd name="connsiteX208" fmla="*/ 24229 w 503968"/>
              <a:gd name="connsiteY208" fmla="*/ 120948 h 583774"/>
              <a:gd name="connsiteX209" fmla="*/ 27460 w 503968"/>
              <a:gd name="connsiteY209" fmla="*/ 112885 h 583774"/>
              <a:gd name="connsiteX210" fmla="*/ 32306 w 503968"/>
              <a:gd name="connsiteY210" fmla="*/ 104821 h 583774"/>
              <a:gd name="connsiteX211" fmla="*/ 37151 w 503968"/>
              <a:gd name="connsiteY211" fmla="*/ 96758 h 583774"/>
              <a:gd name="connsiteX212" fmla="*/ 43613 w 503968"/>
              <a:gd name="connsiteY212" fmla="*/ 90308 h 583774"/>
              <a:gd name="connsiteX213" fmla="*/ 48458 w 503968"/>
              <a:gd name="connsiteY213" fmla="*/ 83857 h 583774"/>
              <a:gd name="connsiteX214" fmla="*/ 54920 w 503968"/>
              <a:gd name="connsiteY214" fmla="*/ 75794 h 583774"/>
              <a:gd name="connsiteX215" fmla="*/ 61381 w 503968"/>
              <a:gd name="connsiteY215" fmla="*/ 70956 h 583774"/>
              <a:gd name="connsiteX216" fmla="*/ 66227 w 503968"/>
              <a:gd name="connsiteY216" fmla="*/ 64505 h 583774"/>
              <a:gd name="connsiteX217" fmla="*/ 74303 w 503968"/>
              <a:gd name="connsiteY217" fmla="*/ 58055 h 583774"/>
              <a:gd name="connsiteX218" fmla="*/ 80764 w 503968"/>
              <a:gd name="connsiteY218" fmla="*/ 53217 h 583774"/>
              <a:gd name="connsiteX219" fmla="*/ 88841 w 503968"/>
              <a:gd name="connsiteY219" fmla="*/ 46766 h 583774"/>
              <a:gd name="connsiteX220" fmla="*/ 96917 w 503968"/>
              <a:gd name="connsiteY220" fmla="*/ 41929 h 583774"/>
              <a:gd name="connsiteX221" fmla="*/ 104993 w 503968"/>
              <a:gd name="connsiteY221" fmla="*/ 37091 h 583774"/>
              <a:gd name="connsiteX222" fmla="*/ 113070 w 503968"/>
              <a:gd name="connsiteY222" fmla="*/ 32253 h 583774"/>
              <a:gd name="connsiteX223" fmla="*/ 121146 w 503968"/>
              <a:gd name="connsiteY223" fmla="*/ 29027 h 583774"/>
              <a:gd name="connsiteX224" fmla="*/ 129223 w 503968"/>
              <a:gd name="connsiteY224" fmla="*/ 24190 h 583774"/>
              <a:gd name="connsiteX225" fmla="*/ 138914 w 503968"/>
              <a:gd name="connsiteY225" fmla="*/ 20964 h 583774"/>
              <a:gd name="connsiteX226" fmla="*/ 146991 w 503968"/>
              <a:gd name="connsiteY226" fmla="*/ 17739 h 583774"/>
              <a:gd name="connsiteX227" fmla="*/ 156682 w 503968"/>
              <a:gd name="connsiteY227" fmla="*/ 14514 h 583774"/>
              <a:gd name="connsiteX228" fmla="*/ 166374 w 503968"/>
              <a:gd name="connsiteY228" fmla="*/ 12901 h 583774"/>
              <a:gd name="connsiteX229" fmla="*/ 176066 w 503968"/>
              <a:gd name="connsiteY229" fmla="*/ 9676 h 583774"/>
              <a:gd name="connsiteX230" fmla="*/ 184142 w 503968"/>
              <a:gd name="connsiteY230" fmla="*/ 8063 h 583774"/>
              <a:gd name="connsiteX231" fmla="*/ 193834 w 503968"/>
              <a:gd name="connsiteY231" fmla="*/ 6451 h 583774"/>
              <a:gd name="connsiteX232" fmla="*/ 203526 w 503968"/>
              <a:gd name="connsiteY232" fmla="*/ 4838 h 583774"/>
              <a:gd name="connsiteX233" fmla="*/ 213217 w 503968"/>
              <a:gd name="connsiteY233" fmla="*/ 3225 h 583774"/>
              <a:gd name="connsiteX234" fmla="*/ 221294 w 503968"/>
              <a:gd name="connsiteY234" fmla="*/ 1613 h 583774"/>
              <a:gd name="connsiteX235" fmla="*/ 230985 w 503968"/>
              <a:gd name="connsiteY235" fmla="*/ 1613 h 58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68" h="583774">
                <a:moveTo>
                  <a:pt x="339209" y="314464"/>
                </a:moveTo>
                <a:lnTo>
                  <a:pt x="285905" y="348329"/>
                </a:lnTo>
                <a:lnTo>
                  <a:pt x="306904" y="378969"/>
                </a:lnTo>
                <a:cubicBezTo>
                  <a:pt x="306904" y="380582"/>
                  <a:pt x="308519" y="382195"/>
                  <a:pt x="308519" y="383807"/>
                </a:cubicBezTo>
                <a:cubicBezTo>
                  <a:pt x="310134" y="383807"/>
                  <a:pt x="313365" y="390258"/>
                  <a:pt x="321441" y="391870"/>
                </a:cubicBezTo>
                <a:cubicBezTo>
                  <a:pt x="323056" y="391870"/>
                  <a:pt x="324672" y="391870"/>
                  <a:pt x="326287" y="391870"/>
                </a:cubicBezTo>
                <a:cubicBezTo>
                  <a:pt x="332748" y="391870"/>
                  <a:pt x="339209" y="390258"/>
                  <a:pt x="347286" y="385420"/>
                </a:cubicBezTo>
                <a:cubicBezTo>
                  <a:pt x="366669" y="372519"/>
                  <a:pt x="365054" y="358005"/>
                  <a:pt x="363438" y="353167"/>
                </a:cubicBezTo>
                <a:cubicBezTo>
                  <a:pt x="363438" y="351555"/>
                  <a:pt x="361823" y="349942"/>
                  <a:pt x="361823" y="348329"/>
                </a:cubicBezTo>
                <a:cubicBezTo>
                  <a:pt x="361823" y="348329"/>
                  <a:pt x="360208" y="346717"/>
                  <a:pt x="360208" y="345104"/>
                </a:cubicBezTo>
                <a:close/>
                <a:moveTo>
                  <a:pt x="251958" y="233717"/>
                </a:moveTo>
                <a:lnTo>
                  <a:pt x="290720" y="298235"/>
                </a:lnTo>
                <a:cubicBezTo>
                  <a:pt x="274569" y="282106"/>
                  <a:pt x="258418" y="265976"/>
                  <a:pt x="242267" y="248234"/>
                </a:cubicBezTo>
                <a:cubicBezTo>
                  <a:pt x="245497" y="246621"/>
                  <a:pt x="250343" y="243395"/>
                  <a:pt x="251958" y="233717"/>
                </a:cubicBezTo>
                <a:close/>
                <a:moveTo>
                  <a:pt x="140530" y="180615"/>
                </a:moveTo>
                <a:lnTo>
                  <a:pt x="82379" y="193516"/>
                </a:lnTo>
                <a:lnTo>
                  <a:pt x="88841" y="217706"/>
                </a:lnTo>
                <a:lnTo>
                  <a:pt x="145375" y="204805"/>
                </a:lnTo>
                <a:close/>
                <a:moveTo>
                  <a:pt x="234177" y="164535"/>
                </a:moveTo>
                <a:cubicBezTo>
                  <a:pt x="253524" y="164535"/>
                  <a:pt x="271259" y="174210"/>
                  <a:pt x="280932" y="190336"/>
                </a:cubicBezTo>
                <a:cubicBezTo>
                  <a:pt x="293830" y="209686"/>
                  <a:pt x="305116" y="270963"/>
                  <a:pt x="308340" y="295151"/>
                </a:cubicBezTo>
                <a:lnTo>
                  <a:pt x="245463" y="188723"/>
                </a:lnTo>
                <a:cubicBezTo>
                  <a:pt x="243851" y="187111"/>
                  <a:pt x="242238" y="185498"/>
                  <a:pt x="240626" y="185498"/>
                </a:cubicBezTo>
                <a:cubicBezTo>
                  <a:pt x="239014" y="185498"/>
                  <a:pt x="235789" y="185498"/>
                  <a:pt x="234177" y="185498"/>
                </a:cubicBezTo>
                <a:cubicBezTo>
                  <a:pt x="230953" y="188723"/>
                  <a:pt x="229341" y="193561"/>
                  <a:pt x="230953" y="196786"/>
                </a:cubicBezTo>
                <a:cubicBezTo>
                  <a:pt x="232565" y="201624"/>
                  <a:pt x="234177" y="206461"/>
                  <a:pt x="234177" y="212911"/>
                </a:cubicBezTo>
                <a:cubicBezTo>
                  <a:pt x="235789" y="219362"/>
                  <a:pt x="237402" y="225812"/>
                  <a:pt x="237402" y="230649"/>
                </a:cubicBezTo>
                <a:cubicBezTo>
                  <a:pt x="237402" y="232262"/>
                  <a:pt x="235789" y="232262"/>
                  <a:pt x="235789" y="232262"/>
                </a:cubicBezTo>
                <a:cubicBezTo>
                  <a:pt x="235789" y="232262"/>
                  <a:pt x="230953" y="232262"/>
                  <a:pt x="219667" y="224199"/>
                </a:cubicBezTo>
                <a:lnTo>
                  <a:pt x="218055" y="222587"/>
                </a:lnTo>
                <a:cubicBezTo>
                  <a:pt x="216443" y="220974"/>
                  <a:pt x="213218" y="220974"/>
                  <a:pt x="209994" y="222587"/>
                </a:cubicBezTo>
                <a:cubicBezTo>
                  <a:pt x="206769" y="224199"/>
                  <a:pt x="206769" y="227424"/>
                  <a:pt x="206769" y="229037"/>
                </a:cubicBezTo>
                <a:cubicBezTo>
                  <a:pt x="206769" y="230649"/>
                  <a:pt x="206769" y="233874"/>
                  <a:pt x="208381" y="237099"/>
                </a:cubicBezTo>
                <a:cubicBezTo>
                  <a:pt x="232565" y="264513"/>
                  <a:pt x="258361" y="291926"/>
                  <a:pt x="282544" y="316114"/>
                </a:cubicBezTo>
                <a:lnTo>
                  <a:pt x="280932" y="316114"/>
                </a:lnTo>
                <a:cubicBezTo>
                  <a:pt x="251912" y="299989"/>
                  <a:pt x="200320" y="269350"/>
                  <a:pt x="189035" y="250000"/>
                </a:cubicBezTo>
                <a:cubicBezTo>
                  <a:pt x="180973" y="238712"/>
                  <a:pt x="177749" y="224199"/>
                  <a:pt x="180973" y="209686"/>
                </a:cubicBezTo>
                <a:cubicBezTo>
                  <a:pt x="184198" y="195173"/>
                  <a:pt x="192259" y="182273"/>
                  <a:pt x="205157" y="174210"/>
                </a:cubicBezTo>
                <a:cubicBezTo>
                  <a:pt x="213218" y="167760"/>
                  <a:pt x="224504" y="164535"/>
                  <a:pt x="234177" y="164535"/>
                </a:cubicBezTo>
                <a:close/>
                <a:moveTo>
                  <a:pt x="234216" y="146750"/>
                </a:moveTo>
                <a:cubicBezTo>
                  <a:pt x="219678" y="146750"/>
                  <a:pt x="206756" y="149975"/>
                  <a:pt x="193834" y="158038"/>
                </a:cubicBezTo>
                <a:cubicBezTo>
                  <a:pt x="159913" y="180615"/>
                  <a:pt x="150221" y="225769"/>
                  <a:pt x="172835" y="261247"/>
                </a:cubicBezTo>
                <a:cubicBezTo>
                  <a:pt x="192219" y="290274"/>
                  <a:pt x="276213" y="335428"/>
                  <a:pt x="279444" y="337041"/>
                </a:cubicBezTo>
                <a:lnTo>
                  <a:pt x="282674" y="338654"/>
                </a:lnTo>
                <a:lnTo>
                  <a:pt x="327902" y="308013"/>
                </a:lnTo>
                <a:lnTo>
                  <a:pt x="327902" y="304788"/>
                </a:lnTo>
                <a:cubicBezTo>
                  <a:pt x="326287" y="295112"/>
                  <a:pt x="314980" y="209643"/>
                  <a:pt x="297212" y="180615"/>
                </a:cubicBezTo>
                <a:cubicBezTo>
                  <a:pt x="282674" y="159651"/>
                  <a:pt x="260060" y="146750"/>
                  <a:pt x="234216" y="146750"/>
                </a:cubicBezTo>
                <a:close/>
                <a:moveTo>
                  <a:pt x="106609" y="116110"/>
                </a:moveTo>
                <a:lnTo>
                  <a:pt x="95302" y="138687"/>
                </a:lnTo>
                <a:lnTo>
                  <a:pt x="140530" y="164489"/>
                </a:lnTo>
                <a:lnTo>
                  <a:pt x="151837" y="141912"/>
                </a:lnTo>
                <a:close/>
                <a:moveTo>
                  <a:pt x="251984" y="74181"/>
                </a:moveTo>
                <a:lnTo>
                  <a:pt x="221294" y="116110"/>
                </a:lnTo>
                <a:lnTo>
                  <a:pt x="240677" y="130624"/>
                </a:lnTo>
                <a:lnTo>
                  <a:pt x="271367" y="88695"/>
                </a:lnTo>
                <a:close/>
                <a:moveTo>
                  <a:pt x="179296" y="66118"/>
                </a:moveTo>
                <a:lnTo>
                  <a:pt x="155067" y="77407"/>
                </a:lnTo>
                <a:lnTo>
                  <a:pt x="176066" y="124173"/>
                </a:lnTo>
                <a:lnTo>
                  <a:pt x="198680" y="114497"/>
                </a:lnTo>
                <a:close/>
                <a:moveTo>
                  <a:pt x="239062" y="0"/>
                </a:moveTo>
                <a:lnTo>
                  <a:pt x="248753" y="0"/>
                </a:lnTo>
                <a:lnTo>
                  <a:pt x="258445" y="0"/>
                </a:lnTo>
                <a:lnTo>
                  <a:pt x="266522" y="0"/>
                </a:lnTo>
                <a:lnTo>
                  <a:pt x="276213" y="0"/>
                </a:lnTo>
                <a:lnTo>
                  <a:pt x="284290" y="1613"/>
                </a:lnTo>
                <a:lnTo>
                  <a:pt x="293981" y="1613"/>
                </a:lnTo>
                <a:lnTo>
                  <a:pt x="302058" y="3225"/>
                </a:lnTo>
                <a:lnTo>
                  <a:pt x="311749" y="4838"/>
                </a:lnTo>
                <a:lnTo>
                  <a:pt x="319826" y="6451"/>
                </a:lnTo>
                <a:lnTo>
                  <a:pt x="329518" y="8063"/>
                </a:lnTo>
                <a:lnTo>
                  <a:pt x="337594" y="11289"/>
                </a:lnTo>
                <a:lnTo>
                  <a:pt x="347286" y="12901"/>
                </a:lnTo>
                <a:lnTo>
                  <a:pt x="355362" y="16126"/>
                </a:lnTo>
                <a:lnTo>
                  <a:pt x="361823" y="17739"/>
                </a:lnTo>
                <a:lnTo>
                  <a:pt x="369900" y="20964"/>
                </a:lnTo>
                <a:lnTo>
                  <a:pt x="376361" y="24190"/>
                </a:lnTo>
                <a:lnTo>
                  <a:pt x="384437" y="27415"/>
                </a:lnTo>
                <a:lnTo>
                  <a:pt x="390898" y="30640"/>
                </a:lnTo>
                <a:lnTo>
                  <a:pt x="397359" y="33865"/>
                </a:lnTo>
                <a:lnTo>
                  <a:pt x="403821" y="37091"/>
                </a:lnTo>
                <a:lnTo>
                  <a:pt x="410282" y="41929"/>
                </a:lnTo>
                <a:lnTo>
                  <a:pt x="415127" y="46766"/>
                </a:lnTo>
                <a:lnTo>
                  <a:pt x="421589" y="49992"/>
                </a:lnTo>
                <a:lnTo>
                  <a:pt x="410282" y="54830"/>
                </a:lnTo>
                <a:lnTo>
                  <a:pt x="415127" y="59668"/>
                </a:lnTo>
                <a:lnTo>
                  <a:pt x="421589" y="64505"/>
                </a:lnTo>
                <a:lnTo>
                  <a:pt x="426434" y="70956"/>
                </a:lnTo>
                <a:lnTo>
                  <a:pt x="431280" y="75794"/>
                </a:lnTo>
                <a:lnTo>
                  <a:pt x="436126" y="82244"/>
                </a:lnTo>
                <a:lnTo>
                  <a:pt x="440972" y="88695"/>
                </a:lnTo>
                <a:lnTo>
                  <a:pt x="447433" y="96758"/>
                </a:lnTo>
                <a:lnTo>
                  <a:pt x="452279" y="104821"/>
                </a:lnTo>
                <a:lnTo>
                  <a:pt x="457125" y="112885"/>
                </a:lnTo>
                <a:lnTo>
                  <a:pt x="442587" y="120948"/>
                </a:lnTo>
                <a:lnTo>
                  <a:pt x="447433" y="129011"/>
                </a:lnTo>
                <a:lnTo>
                  <a:pt x="452279" y="137074"/>
                </a:lnTo>
                <a:lnTo>
                  <a:pt x="455510" y="146750"/>
                </a:lnTo>
                <a:lnTo>
                  <a:pt x="460355" y="154813"/>
                </a:lnTo>
                <a:lnTo>
                  <a:pt x="463586" y="164489"/>
                </a:lnTo>
                <a:lnTo>
                  <a:pt x="466817" y="174165"/>
                </a:lnTo>
                <a:lnTo>
                  <a:pt x="470047" y="183841"/>
                </a:lnTo>
                <a:lnTo>
                  <a:pt x="473278" y="191904"/>
                </a:lnTo>
                <a:lnTo>
                  <a:pt x="474893" y="201579"/>
                </a:lnTo>
                <a:lnTo>
                  <a:pt x="478123" y="211255"/>
                </a:lnTo>
                <a:lnTo>
                  <a:pt x="479739" y="220931"/>
                </a:lnTo>
                <a:lnTo>
                  <a:pt x="478123" y="225769"/>
                </a:lnTo>
                <a:lnTo>
                  <a:pt x="476508" y="230607"/>
                </a:lnTo>
                <a:lnTo>
                  <a:pt x="474893" y="235445"/>
                </a:lnTo>
                <a:lnTo>
                  <a:pt x="473278" y="240283"/>
                </a:lnTo>
                <a:lnTo>
                  <a:pt x="476508" y="249959"/>
                </a:lnTo>
                <a:lnTo>
                  <a:pt x="479739" y="261247"/>
                </a:lnTo>
                <a:lnTo>
                  <a:pt x="482969" y="270923"/>
                </a:lnTo>
                <a:lnTo>
                  <a:pt x="487815" y="282211"/>
                </a:lnTo>
                <a:lnTo>
                  <a:pt x="491046" y="291887"/>
                </a:lnTo>
                <a:lnTo>
                  <a:pt x="495892" y="303176"/>
                </a:lnTo>
                <a:lnTo>
                  <a:pt x="499122" y="314464"/>
                </a:lnTo>
                <a:lnTo>
                  <a:pt x="503968" y="327365"/>
                </a:lnTo>
                <a:lnTo>
                  <a:pt x="503968" y="328978"/>
                </a:lnTo>
                <a:lnTo>
                  <a:pt x="502353" y="332203"/>
                </a:lnTo>
                <a:lnTo>
                  <a:pt x="500737" y="335428"/>
                </a:lnTo>
                <a:lnTo>
                  <a:pt x="499122" y="337041"/>
                </a:lnTo>
                <a:lnTo>
                  <a:pt x="495892" y="340266"/>
                </a:lnTo>
                <a:lnTo>
                  <a:pt x="492661" y="341879"/>
                </a:lnTo>
                <a:lnTo>
                  <a:pt x="487815" y="343491"/>
                </a:lnTo>
                <a:lnTo>
                  <a:pt x="482969" y="346717"/>
                </a:lnTo>
                <a:lnTo>
                  <a:pt x="482969" y="354780"/>
                </a:lnTo>
                <a:lnTo>
                  <a:pt x="484585" y="362843"/>
                </a:lnTo>
                <a:lnTo>
                  <a:pt x="486200" y="372519"/>
                </a:lnTo>
                <a:lnTo>
                  <a:pt x="489430" y="382195"/>
                </a:lnTo>
                <a:lnTo>
                  <a:pt x="489430" y="385420"/>
                </a:lnTo>
                <a:lnTo>
                  <a:pt x="489430" y="388645"/>
                </a:lnTo>
                <a:lnTo>
                  <a:pt x="487815" y="390258"/>
                </a:lnTo>
                <a:lnTo>
                  <a:pt x="486200" y="393483"/>
                </a:lnTo>
                <a:lnTo>
                  <a:pt x="482969" y="395096"/>
                </a:lnTo>
                <a:lnTo>
                  <a:pt x="479739" y="398321"/>
                </a:lnTo>
                <a:lnTo>
                  <a:pt x="476508" y="399934"/>
                </a:lnTo>
                <a:lnTo>
                  <a:pt x="473278" y="401546"/>
                </a:lnTo>
                <a:lnTo>
                  <a:pt x="476508" y="403159"/>
                </a:lnTo>
                <a:lnTo>
                  <a:pt x="479739" y="406384"/>
                </a:lnTo>
                <a:lnTo>
                  <a:pt x="481354" y="407997"/>
                </a:lnTo>
                <a:lnTo>
                  <a:pt x="484585" y="411222"/>
                </a:lnTo>
                <a:lnTo>
                  <a:pt x="484585" y="414447"/>
                </a:lnTo>
                <a:lnTo>
                  <a:pt x="486200" y="417673"/>
                </a:lnTo>
                <a:lnTo>
                  <a:pt x="486200" y="419285"/>
                </a:lnTo>
                <a:lnTo>
                  <a:pt x="486200" y="422511"/>
                </a:lnTo>
                <a:lnTo>
                  <a:pt x="486200" y="425736"/>
                </a:lnTo>
                <a:lnTo>
                  <a:pt x="486200" y="428961"/>
                </a:lnTo>
                <a:lnTo>
                  <a:pt x="484585" y="430574"/>
                </a:lnTo>
                <a:lnTo>
                  <a:pt x="482969" y="433799"/>
                </a:lnTo>
                <a:lnTo>
                  <a:pt x="481354" y="435412"/>
                </a:lnTo>
                <a:lnTo>
                  <a:pt x="479739" y="438637"/>
                </a:lnTo>
                <a:lnTo>
                  <a:pt x="478123" y="440250"/>
                </a:lnTo>
                <a:lnTo>
                  <a:pt x="476508" y="443475"/>
                </a:lnTo>
                <a:lnTo>
                  <a:pt x="476508" y="449925"/>
                </a:lnTo>
                <a:lnTo>
                  <a:pt x="478123" y="457989"/>
                </a:lnTo>
                <a:lnTo>
                  <a:pt x="478123" y="464439"/>
                </a:lnTo>
                <a:lnTo>
                  <a:pt x="478123" y="470890"/>
                </a:lnTo>
                <a:lnTo>
                  <a:pt x="474893" y="474115"/>
                </a:lnTo>
                <a:lnTo>
                  <a:pt x="473278" y="475728"/>
                </a:lnTo>
                <a:lnTo>
                  <a:pt x="470047" y="478953"/>
                </a:lnTo>
                <a:lnTo>
                  <a:pt x="466817" y="480565"/>
                </a:lnTo>
                <a:lnTo>
                  <a:pt x="463586" y="483791"/>
                </a:lnTo>
                <a:lnTo>
                  <a:pt x="458740" y="483791"/>
                </a:lnTo>
                <a:lnTo>
                  <a:pt x="455510" y="485403"/>
                </a:lnTo>
                <a:lnTo>
                  <a:pt x="452279" y="485403"/>
                </a:lnTo>
                <a:lnTo>
                  <a:pt x="445818" y="485403"/>
                </a:lnTo>
                <a:lnTo>
                  <a:pt x="440972" y="485403"/>
                </a:lnTo>
                <a:lnTo>
                  <a:pt x="434511" y="483791"/>
                </a:lnTo>
                <a:lnTo>
                  <a:pt x="437741" y="483791"/>
                </a:lnTo>
                <a:lnTo>
                  <a:pt x="432896" y="482178"/>
                </a:lnTo>
                <a:lnTo>
                  <a:pt x="428050" y="482178"/>
                </a:lnTo>
                <a:lnTo>
                  <a:pt x="423204" y="482178"/>
                </a:lnTo>
                <a:lnTo>
                  <a:pt x="418358" y="480565"/>
                </a:lnTo>
                <a:lnTo>
                  <a:pt x="416743" y="480565"/>
                </a:lnTo>
                <a:lnTo>
                  <a:pt x="411897" y="482178"/>
                </a:lnTo>
                <a:lnTo>
                  <a:pt x="407051" y="482178"/>
                </a:lnTo>
                <a:lnTo>
                  <a:pt x="402205" y="482178"/>
                </a:lnTo>
                <a:lnTo>
                  <a:pt x="398975" y="483791"/>
                </a:lnTo>
                <a:lnTo>
                  <a:pt x="395744" y="485403"/>
                </a:lnTo>
                <a:lnTo>
                  <a:pt x="392514" y="487016"/>
                </a:lnTo>
                <a:lnTo>
                  <a:pt x="390898" y="488629"/>
                </a:lnTo>
                <a:lnTo>
                  <a:pt x="389283" y="491854"/>
                </a:lnTo>
                <a:lnTo>
                  <a:pt x="387668" y="495079"/>
                </a:lnTo>
                <a:lnTo>
                  <a:pt x="386052" y="499917"/>
                </a:lnTo>
                <a:lnTo>
                  <a:pt x="384437" y="516043"/>
                </a:lnTo>
                <a:lnTo>
                  <a:pt x="382822" y="548296"/>
                </a:lnTo>
                <a:lnTo>
                  <a:pt x="382822" y="564422"/>
                </a:lnTo>
                <a:lnTo>
                  <a:pt x="382822" y="578936"/>
                </a:lnTo>
                <a:lnTo>
                  <a:pt x="381207" y="583774"/>
                </a:lnTo>
                <a:lnTo>
                  <a:pt x="130838" y="583774"/>
                </a:lnTo>
                <a:lnTo>
                  <a:pt x="129223" y="537008"/>
                </a:lnTo>
                <a:lnTo>
                  <a:pt x="129223" y="522494"/>
                </a:lnTo>
                <a:cubicBezTo>
                  <a:pt x="129223" y="522494"/>
                  <a:pt x="132453" y="446700"/>
                  <a:pt x="58150" y="370906"/>
                </a:cubicBezTo>
                <a:lnTo>
                  <a:pt x="14538" y="299950"/>
                </a:lnTo>
                <a:lnTo>
                  <a:pt x="9692" y="283824"/>
                </a:lnTo>
                <a:lnTo>
                  <a:pt x="4846" y="266085"/>
                </a:lnTo>
                <a:lnTo>
                  <a:pt x="1615" y="248346"/>
                </a:lnTo>
                <a:lnTo>
                  <a:pt x="0" y="232220"/>
                </a:lnTo>
                <a:lnTo>
                  <a:pt x="0" y="214481"/>
                </a:lnTo>
                <a:lnTo>
                  <a:pt x="0" y="196742"/>
                </a:lnTo>
                <a:lnTo>
                  <a:pt x="3231" y="179003"/>
                </a:lnTo>
                <a:lnTo>
                  <a:pt x="4846" y="170939"/>
                </a:lnTo>
                <a:lnTo>
                  <a:pt x="6461" y="161264"/>
                </a:lnTo>
                <a:lnTo>
                  <a:pt x="9692" y="153200"/>
                </a:lnTo>
                <a:lnTo>
                  <a:pt x="12922" y="145137"/>
                </a:lnTo>
                <a:lnTo>
                  <a:pt x="16153" y="137074"/>
                </a:lnTo>
                <a:lnTo>
                  <a:pt x="19383" y="129011"/>
                </a:lnTo>
                <a:lnTo>
                  <a:pt x="24229" y="120948"/>
                </a:lnTo>
                <a:lnTo>
                  <a:pt x="27460" y="112885"/>
                </a:lnTo>
                <a:lnTo>
                  <a:pt x="32306" y="104821"/>
                </a:lnTo>
                <a:lnTo>
                  <a:pt x="37151" y="96758"/>
                </a:lnTo>
                <a:lnTo>
                  <a:pt x="43613" y="90308"/>
                </a:lnTo>
                <a:lnTo>
                  <a:pt x="48458" y="83857"/>
                </a:lnTo>
                <a:lnTo>
                  <a:pt x="54920" y="75794"/>
                </a:lnTo>
                <a:lnTo>
                  <a:pt x="61381" y="70956"/>
                </a:lnTo>
                <a:lnTo>
                  <a:pt x="66227" y="64505"/>
                </a:lnTo>
                <a:lnTo>
                  <a:pt x="74303" y="58055"/>
                </a:lnTo>
                <a:lnTo>
                  <a:pt x="80764" y="53217"/>
                </a:lnTo>
                <a:lnTo>
                  <a:pt x="88841" y="46766"/>
                </a:lnTo>
                <a:lnTo>
                  <a:pt x="96917" y="41929"/>
                </a:lnTo>
                <a:lnTo>
                  <a:pt x="104993" y="37091"/>
                </a:lnTo>
                <a:lnTo>
                  <a:pt x="113070" y="32253"/>
                </a:lnTo>
                <a:lnTo>
                  <a:pt x="121146" y="29027"/>
                </a:lnTo>
                <a:lnTo>
                  <a:pt x="129223" y="24190"/>
                </a:lnTo>
                <a:lnTo>
                  <a:pt x="138914" y="20964"/>
                </a:lnTo>
                <a:lnTo>
                  <a:pt x="146991" y="17739"/>
                </a:lnTo>
                <a:lnTo>
                  <a:pt x="156682" y="14514"/>
                </a:lnTo>
                <a:lnTo>
                  <a:pt x="166374" y="12901"/>
                </a:lnTo>
                <a:lnTo>
                  <a:pt x="176066" y="9676"/>
                </a:lnTo>
                <a:lnTo>
                  <a:pt x="184142" y="8063"/>
                </a:lnTo>
                <a:lnTo>
                  <a:pt x="193834" y="6451"/>
                </a:lnTo>
                <a:lnTo>
                  <a:pt x="203526" y="4838"/>
                </a:lnTo>
                <a:lnTo>
                  <a:pt x="213217" y="3225"/>
                </a:lnTo>
                <a:lnTo>
                  <a:pt x="221294" y="1613"/>
                </a:lnTo>
                <a:lnTo>
                  <a:pt x="230985" y="16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DE4404A-4C91-470A-85F5-54EBD81EF674}"/>
              </a:ext>
            </a:extLst>
          </p:cNvPr>
          <p:cNvSpPr/>
          <p:nvPr/>
        </p:nvSpPr>
        <p:spPr>
          <a:xfrm>
            <a:off x="2261375" y="3739110"/>
            <a:ext cx="1903059" cy="80369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FAISS</a:t>
            </a:r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3F0BD9-0DD3-4B95-8BFC-95BC3C418961}"/>
              </a:ext>
            </a:extLst>
          </p:cNvPr>
          <p:cNvSpPr txBox="1"/>
          <p:nvPr/>
        </p:nvSpPr>
        <p:spPr>
          <a:xfrm>
            <a:off x="2192976" y="5099629"/>
            <a:ext cx="1903059" cy="308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/>
              <a:t>所以转专业有哪些要求啊</a:t>
            </a:r>
            <a:endParaRPr lang="en-US" altLang="zh-CN" sz="1200"/>
          </a:p>
        </p:txBody>
      </p:sp>
      <p:sp>
        <p:nvSpPr>
          <p:cNvPr id="35" name="箭头: 上 34">
            <a:extLst>
              <a:ext uri="{FF2B5EF4-FFF2-40B4-BE49-F238E27FC236}">
                <a16:creationId xmlns:a16="http://schemas.microsoft.com/office/drawing/2014/main" id="{EEE317B2-3566-47F4-965E-6D7353889C09}"/>
              </a:ext>
            </a:extLst>
          </p:cNvPr>
          <p:cNvSpPr/>
          <p:nvPr/>
        </p:nvSpPr>
        <p:spPr>
          <a:xfrm>
            <a:off x="3079712" y="4578233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上 54">
            <a:extLst>
              <a:ext uri="{FF2B5EF4-FFF2-40B4-BE49-F238E27FC236}">
                <a16:creationId xmlns:a16="http://schemas.microsoft.com/office/drawing/2014/main" id="{C1CDB83D-4442-4659-87FA-DABDF58CD471}"/>
              </a:ext>
            </a:extLst>
          </p:cNvPr>
          <p:cNvSpPr/>
          <p:nvPr/>
        </p:nvSpPr>
        <p:spPr>
          <a:xfrm>
            <a:off x="3089746" y="3108886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BFC6437-26F9-467C-9B89-0978FC05E256}"/>
              </a:ext>
            </a:extLst>
          </p:cNvPr>
          <p:cNvSpPr/>
          <p:nvPr/>
        </p:nvSpPr>
        <p:spPr>
          <a:xfrm>
            <a:off x="1981713" y="5061547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F3EABD0-7E87-4967-BAA0-97387CE8BCBD}"/>
              </a:ext>
            </a:extLst>
          </p:cNvPr>
          <p:cNvSpPr/>
          <p:nvPr/>
        </p:nvSpPr>
        <p:spPr>
          <a:xfrm>
            <a:off x="2018128" y="5099629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87586A31-F404-4B73-8716-DDA3824EC12B}"/>
              </a:ext>
            </a:extLst>
          </p:cNvPr>
          <p:cNvSpPr/>
          <p:nvPr/>
        </p:nvSpPr>
        <p:spPr>
          <a:xfrm>
            <a:off x="2017024" y="5270817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上 58">
            <a:extLst>
              <a:ext uri="{FF2B5EF4-FFF2-40B4-BE49-F238E27FC236}">
                <a16:creationId xmlns:a16="http://schemas.microsoft.com/office/drawing/2014/main" id="{170C27FB-B56C-4DA1-B55D-1F015BEF15E8}"/>
              </a:ext>
            </a:extLst>
          </p:cNvPr>
          <p:cNvSpPr/>
          <p:nvPr/>
        </p:nvSpPr>
        <p:spPr>
          <a:xfrm>
            <a:off x="3083705" y="1830156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82CF715-DBD9-994E-B566-D0E12A6E17A0}"/>
              </a:ext>
            </a:extLst>
          </p:cNvPr>
          <p:cNvSpPr txBox="1"/>
          <p:nvPr/>
        </p:nvSpPr>
        <p:spPr>
          <a:xfrm>
            <a:off x="1581635" y="973408"/>
            <a:ext cx="3841266" cy="78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/>
              <a:t>我校尊重学生兴趣，强调学科交叉。每名新生入学后的第一阶段课程相同，并允许在大一下学期、大二上学期根据个人兴趣重新选报专业，不设比例、专业限制。</a:t>
            </a:r>
            <a:endParaRPr lang="en-US" altLang="zh-CN" sz="1200"/>
          </a:p>
        </p:txBody>
      </p:sp>
      <p:sp>
        <p:nvSpPr>
          <p:cNvPr id="38" name="矩形: 圆角 55">
            <a:extLst>
              <a:ext uri="{FF2B5EF4-FFF2-40B4-BE49-F238E27FC236}">
                <a16:creationId xmlns:a16="http://schemas.microsoft.com/office/drawing/2014/main" id="{6E98C096-BD18-2746-948B-933BAE6CE926}"/>
              </a:ext>
            </a:extLst>
          </p:cNvPr>
          <p:cNvSpPr/>
          <p:nvPr/>
        </p:nvSpPr>
        <p:spPr>
          <a:xfrm>
            <a:off x="1346400" y="3733522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7FFED060-7EFE-8D41-96A7-A10947A04238}"/>
              </a:ext>
            </a:extLst>
          </p:cNvPr>
          <p:cNvSpPr/>
          <p:nvPr/>
        </p:nvSpPr>
        <p:spPr>
          <a:xfrm>
            <a:off x="1382815" y="3771604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ADF3BF7-3F3D-8B48-A571-F47AEFE88513}"/>
              </a:ext>
            </a:extLst>
          </p:cNvPr>
          <p:cNvSpPr/>
          <p:nvPr/>
        </p:nvSpPr>
        <p:spPr>
          <a:xfrm>
            <a:off x="1381711" y="3942792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548E0FE-F237-B141-85A3-41B4ED9DB769}"/>
              </a:ext>
            </a:extLst>
          </p:cNvPr>
          <p:cNvSpPr txBox="1"/>
          <p:nvPr/>
        </p:nvSpPr>
        <p:spPr>
          <a:xfrm>
            <a:off x="190412" y="3804292"/>
            <a:ext cx="97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转专业规定</a:t>
            </a:r>
            <a:endParaRPr lang="zh-CN" altLang="en-US" sz="1200"/>
          </a:p>
        </p:txBody>
      </p:sp>
      <p:sp>
        <p:nvSpPr>
          <p:cNvPr id="63" name="矩形: 圆角 55">
            <a:extLst>
              <a:ext uri="{FF2B5EF4-FFF2-40B4-BE49-F238E27FC236}">
                <a16:creationId xmlns:a16="http://schemas.microsoft.com/office/drawing/2014/main" id="{953EE36F-F918-354E-8D74-DF84FF2A3318}"/>
              </a:ext>
            </a:extLst>
          </p:cNvPr>
          <p:cNvSpPr/>
          <p:nvPr/>
        </p:nvSpPr>
        <p:spPr>
          <a:xfrm>
            <a:off x="1346400" y="4262910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8967BC9E-F13E-9346-BCEA-D43A136C1788}"/>
              </a:ext>
            </a:extLst>
          </p:cNvPr>
          <p:cNvSpPr/>
          <p:nvPr/>
        </p:nvSpPr>
        <p:spPr>
          <a:xfrm>
            <a:off x="1382815" y="4300992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DACDD23B-1288-6146-BB9D-E5AA7CA82D51}"/>
              </a:ext>
            </a:extLst>
          </p:cNvPr>
          <p:cNvSpPr/>
          <p:nvPr/>
        </p:nvSpPr>
        <p:spPr>
          <a:xfrm>
            <a:off x="1381711" y="4472180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4A295E9-2F7A-3448-AD57-700FF0CB85AD}"/>
              </a:ext>
            </a:extLst>
          </p:cNvPr>
          <p:cNvSpPr txBox="1"/>
          <p:nvPr/>
        </p:nvSpPr>
        <p:spPr>
          <a:xfrm>
            <a:off x="190412" y="4333680"/>
            <a:ext cx="97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录取分数</a:t>
            </a:r>
            <a:endParaRPr lang="zh-CN" altLang="en-US" sz="120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F167964-1BF8-1A4F-841B-C12DC1CDFCCD}"/>
              </a:ext>
            </a:extLst>
          </p:cNvPr>
          <p:cNvSpPr txBox="1"/>
          <p:nvPr/>
        </p:nvSpPr>
        <p:spPr>
          <a:xfrm>
            <a:off x="1117897" y="4757821"/>
            <a:ext cx="97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/>
              <a:t>。。。</a:t>
            </a:r>
          </a:p>
        </p:txBody>
      </p:sp>
      <p:sp>
        <p:nvSpPr>
          <p:cNvPr id="68" name="箭头: 上 54">
            <a:extLst>
              <a:ext uri="{FF2B5EF4-FFF2-40B4-BE49-F238E27FC236}">
                <a16:creationId xmlns:a16="http://schemas.microsoft.com/office/drawing/2014/main" id="{EF968093-72AB-5C40-AA06-CF6EFB40DEB9}"/>
              </a:ext>
            </a:extLst>
          </p:cNvPr>
          <p:cNvSpPr/>
          <p:nvPr/>
        </p:nvSpPr>
        <p:spPr>
          <a:xfrm rot="5400000">
            <a:off x="1801127" y="3931712"/>
            <a:ext cx="246318" cy="52139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55">
            <a:extLst>
              <a:ext uri="{FF2B5EF4-FFF2-40B4-BE49-F238E27FC236}">
                <a16:creationId xmlns:a16="http://schemas.microsoft.com/office/drawing/2014/main" id="{5629D2EE-5784-5147-AB27-6BB8B6FBE60C}"/>
              </a:ext>
            </a:extLst>
          </p:cNvPr>
          <p:cNvSpPr/>
          <p:nvPr/>
        </p:nvSpPr>
        <p:spPr>
          <a:xfrm>
            <a:off x="3114358" y="2541201"/>
            <a:ext cx="199721" cy="3963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D2DF3F6A-3165-9B4A-A88A-75067EC771F8}"/>
              </a:ext>
            </a:extLst>
          </p:cNvPr>
          <p:cNvSpPr/>
          <p:nvPr/>
        </p:nvSpPr>
        <p:spPr>
          <a:xfrm>
            <a:off x="3150773" y="2579283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4797D708-F2C2-5D46-ADC5-21A2E82D3846}"/>
              </a:ext>
            </a:extLst>
          </p:cNvPr>
          <p:cNvSpPr/>
          <p:nvPr/>
        </p:nvSpPr>
        <p:spPr>
          <a:xfrm>
            <a:off x="3149669" y="2750471"/>
            <a:ext cx="124262" cy="1412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44D1B69-1BF2-EE45-BE9B-618DD4D9B623}"/>
              </a:ext>
            </a:extLst>
          </p:cNvPr>
          <p:cNvSpPr txBox="1"/>
          <p:nvPr/>
        </p:nvSpPr>
        <p:spPr>
          <a:xfrm>
            <a:off x="1981713" y="2579283"/>
            <a:ext cx="97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转专业规定</a:t>
            </a:r>
            <a:endParaRPr lang="zh-CN" altLang="en-US" sz="120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1FD2E7F-D9FE-D846-919C-274121ACD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0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350">
        <p159:morph option="byObject"/>
      </p:transition>
    </mc:Choice>
    <mc:Fallback xmlns="">
      <p:transition advTm="7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9A843-D829-49C2-A01A-4B7D9BD5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算法自动化测试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21381-93E7-4696-AA8D-3C561D2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32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E4CD90-F971-47F3-BEB1-27B47B0CD8DB}"/>
              </a:ext>
            </a:extLst>
          </p:cNvPr>
          <p:cNvSpPr txBox="1"/>
          <p:nvPr/>
        </p:nvSpPr>
        <p:spPr>
          <a:xfrm>
            <a:off x="967408" y="1842052"/>
            <a:ext cx="90909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检索知识库的每一个问题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应当返回与之对应的答案</a:t>
            </a: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测试准确率：</a:t>
            </a:r>
            <a:r>
              <a:rPr lang="en-US" altLang="zh-CN" sz="2000">
                <a:solidFill>
                  <a:srgbClr val="92D050"/>
                </a:solidFill>
              </a:rPr>
              <a:t>100%</a:t>
            </a:r>
            <a:endParaRPr lang="zh-CN" altLang="en-US" sz="2000">
              <a:solidFill>
                <a:srgbClr val="92D050"/>
              </a:solidFill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7AF457B-AA42-0548-A23E-6239BEAE21A4}"/>
              </a:ext>
            </a:extLst>
          </p:cNvPr>
          <p:cNvSpPr/>
          <p:nvPr/>
        </p:nvSpPr>
        <p:spPr>
          <a:xfrm>
            <a:off x="6359746" y="4318557"/>
            <a:ext cx="1692165" cy="63850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算法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3D5ED9-21E4-C741-B811-9BB7BFD18269}"/>
              </a:ext>
            </a:extLst>
          </p:cNvPr>
          <p:cNvSpPr/>
          <p:nvPr/>
        </p:nvSpPr>
        <p:spPr>
          <a:xfrm>
            <a:off x="2874548" y="3987144"/>
            <a:ext cx="2492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/>
              <a:t>请简要介绍一下贵校的基本情况？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6790FB-9788-6D43-98B8-DDD9E5F004C4}"/>
              </a:ext>
            </a:extLst>
          </p:cNvPr>
          <p:cNvSpPr/>
          <p:nvPr/>
        </p:nvSpPr>
        <p:spPr>
          <a:xfrm>
            <a:off x="2874548" y="4499310"/>
            <a:ext cx="2852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/>
              <a:t>2021年在福建省的招生计划是怎样的？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846231-73D7-6640-9430-2721A3DA0E7A}"/>
              </a:ext>
            </a:extLst>
          </p:cNvPr>
          <p:cNvSpPr/>
          <p:nvPr/>
        </p:nvSpPr>
        <p:spPr>
          <a:xfrm>
            <a:off x="2874548" y="5011476"/>
            <a:ext cx="2852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/>
              <a:t>近三年贵校在福建的录取分数是多少？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1FADB10-82BB-3F4F-AA19-8045E79B5828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5367538" y="4125644"/>
            <a:ext cx="992208" cy="512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EDA18A1-3550-014B-8FD3-B95ACCC3F5A5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5726611" y="4637809"/>
            <a:ext cx="6331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AD39085-A4C5-2946-9075-B73168A37BCE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5726611" y="4637809"/>
            <a:ext cx="633135" cy="51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10C4A0A-B1E8-984C-9D9F-21A406D9C802}"/>
              </a:ext>
            </a:extLst>
          </p:cNvPr>
          <p:cNvSpPr/>
          <p:nvPr/>
        </p:nvSpPr>
        <p:spPr>
          <a:xfrm>
            <a:off x="8408244" y="3995332"/>
            <a:ext cx="27574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/>
              <a:t>中国科学院大学简称“国科大”，是</a:t>
            </a:r>
            <a:r>
              <a:rPr lang="en-US" altLang="zh-CN" sz="1200"/>
              <a:t>…</a:t>
            </a:r>
            <a:endParaRPr lang="zh-CN" altLang="en-US" sz="12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D7CE0A-9654-CB4E-9D3F-D7B4309B940C}"/>
              </a:ext>
            </a:extLst>
          </p:cNvPr>
          <p:cNvSpPr/>
          <p:nvPr/>
        </p:nvSpPr>
        <p:spPr>
          <a:xfrm>
            <a:off x="8408244" y="4507498"/>
            <a:ext cx="26548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2021</a:t>
            </a:r>
            <a:r>
              <a:rPr lang="zh-CN" altLang="en-US" sz="1200"/>
              <a:t>年，我校在福建省的招生计划</a:t>
            </a:r>
            <a:r>
              <a:rPr lang="en-US" altLang="zh-CN" sz="1200"/>
              <a:t>…</a:t>
            </a:r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13F858-8116-A44C-8BE7-44D70305C991}"/>
              </a:ext>
            </a:extLst>
          </p:cNvPr>
          <p:cNvSpPr/>
          <p:nvPr/>
        </p:nvSpPr>
        <p:spPr>
          <a:xfrm>
            <a:off x="8408244" y="5019664"/>
            <a:ext cx="2603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/>
              <a:t>2018</a:t>
            </a:r>
            <a:r>
              <a:rPr lang="zh-CN" altLang="en-US" sz="1200"/>
              <a:t>年、</a:t>
            </a:r>
            <a:r>
              <a:rPr lang="en-US" altLang="zh-CN" sz="1200"/>
              <a:t>2019</a:t>
            </a:r>
            <a:r>
              <a:rPr lang="zh-CN" altLang="en-US" sz="1200"/>
              <a:t>年、</a:t>
            </a:r>
            <a:r>
              <a:rPr lang="en-US" altLang="zh-CN" sz="1200"/>
              <a:t>2020</a:t>
            </a:r>
            <a:r>
              <a:rPr lang="zh-CN" altLang="en-US" sz="1200"/>
              <a:t>年我校在</a:t>
            </a:r>
            <a:r>
              <a:rPr lang="en-US" altLang="zh-CN" sz="1200"/>
              <a:t>…</a:t>
            </a:r>
            <a:endParaRPr lang="zh-CN" altLang="en-US" sz="120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CEE2027-EEC9-BF49-B66C-9F3EA7ABF543}"/>
              </a:ext>
            </a:extLst>
          </p:cNvPr>
          <p:cNvCxnSpPr>
            <a:stCxn id="4" idx="3"/>
            <a:endCxn id="15" idx="1"/>
          </p:cNvCxnSpPr>
          <p:nvPr/>
        </p:nvCxnSpPr>
        <p:spPr>
          <a:xfrm flipV="1">
            <a:off x="8051911" y="4133832"/>
            <a:ext cx="356333" cy="50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C058682-8AED-E143-9E0E-BA1FA6D363E5}"/>
              </a:ext>
            </a:extLst>
          </p:cNvPr>
          <p:cNvCxnSpPr>
            <a:stCxn id="4" idx="3"/>
            <a:endCxn id="16" idx="1"/>
          </p:cNvCxnSpPr>
          <p:nvPr/>
        </p:nvCxnSpPr>
        <p:spPr>
          <a:xfrm>
            <a:off x="8051911" y="4637809"/>
            <a:ext cx="356333" cy="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897FEA4-D5B0-C441-9D3D-6016D2620DB7}"/>
              </a:ext>
            </a:extLst>
          </p:cNvPr>
          <p:cNvCxnSpPr>
            <a:stCxn id="4" idx="3"/>
            <a:endCxn id="17" idx="1"/>
          </p:cNvCxnSpPr>
          <p:nvPr/>
        </p:nvCxnSpPr>
        <p:spPr>
          <a:xfrm>
            <a:off x="8051911" y="4637809"/>
            <a:ext cx="356333" cy="5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形 25" descr="徽章勾号 1 纯色填充">
            <a:extLst>
              <a:ext uri="{FF2B5EF4-FFF2-40B4-BE49-F238E27FC236}">
                <a16:creationId xmlns:a16="http://schemas.microsoft.com/office/drawing/2014/main" id="{41A96262-7A88-5340-996A-B4F1332F3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9500" y="3953432"/>
            <a:ext cx="365125" cy="365125"/>
          </a:xfrm>
          <a:prstGeom prst="rect">
            <a:avLst/>
          </a:prstGeom>
        </p:spPr>
      </p:pic>
      <p:pic>
        <p:nvPicPr>
          <p:cNvPr id="27" name="图形 26" descr="徽章勾号 1 纯色填充">
            <a:extLst>
              <a:ext uri="{FF2B5EF4-FFF2-40B4-BE49-F238E27FC236}">
                <a16:creationId xmlns:a16="http://schemas.microsoft.com/office/drawing/2014/main" id="{394DB3EE-76BC-C241-A730-DF94A2455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9500" y="4507498"/>
            <a:ext cx="365125" cy="365125"/>
          </a:xfrm>
          <a:prstGeom prst="rect">
            <a:avLst/>
          </a:prstGeom>
        </p:spPr>
      </p:pic>
      <p:pic>
        <p:nvPicPr>
          <p:cNvPr id="28" name="图形 27" descr="徽章勾号 1 纯色填充">
            <a:extLst>
              <a:ext uri="{FF2B5EF4-FFF2-40B4-BE49-F238E27FC236}">
                <a16:creationId xmlns:a16="http://schemas.microsoft.com/office/drawing/2014/main" id="{2113ABB3-529F-8B4B-9303-4059046BA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9499" y="5011476"/>
            <a:ext cx="365125" cy="365125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E9EF8131-2A0F-1340-A226-5B0BD7FC9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772">
        <p159:morph option="byObject"/>
      </p:transition>
    </mc:Choice>
    <mc:Fallback xmlns="">
      <p:transition advTm="107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4F0C2-7247-4B23-B31C-4FCB8B2E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B4675-33A7-4FA3-9B51-1BD1762F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C1E6C8-3FAE-4F61-BD3F-E4ADF6ED5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65" y="2718754"/>
            <a:ext cx="8833870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7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404C2-4075-409F-99A0-B8FE2BB15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集成与测试</a:t>
            </a:r>
          </a:p>
        </p:txBody>
      </p:sp>
      <p:sp>
        <p:nvSpPr>
          <p:cNvPr id="4" name="plus-and-minus-square_74061">
            <a:extLst>
              <a:ext uri="{FF2B5EF4-FFF2-40B4-BE49-F238E27FC236}">
                <a16:creationId xmlns:a16="http://schemas.microsoft.com/office/drawing/2014/main" id="{C37709CF-E265-442F-A70C-B61317FBE555}"/>
              </a:ext>
            </a:extLst>
          </p:cNvPr>
          <p:cNvSpPr>
            <a:spLocks noChangeAspect="1"/>
          </p:cNvSpPr>
          <p:nvPr/>
        </p:nvSpPr>
        <p:spPr bwMode="auto">
          <a:xfrm>
            <a:off x="5676878" y="2015864"/>
            <a:ext cx="838243" cy="836874"/>
          </a:xfrm>
          <a:custGeom>
            <a:avLst/>
            <a:gdLst>
              <a:gd name="connsiteX0" fmla="*/ 332727 w 605381"/>
              <a:gd name="connsiteY0" fmla="*/ 386487 h 604393"/>
              <a:gd name="connsiteX1" fmla="*/ 491688 w 605381"/>
              <a:gd name="connsiteY1" fmla="*/ 386487 h 604393"/>
              <a:gd name="connsiteX2" fmla="*/ 522607 w 605381"/>
              <a:gd name="connsiteY2" fmla="*/ 417348 h 604393"/>
              <a:gd name="connsiteX3" fmla="*/ 491688 w 605381"/>
              <a:gd name="connsiteY3" fmla="*/ 448302 h 604393"/>
              <a:gd name="connsiteX4" fmla="*/ 332727 w 605381"/>
              <a:gd name="connsiteY4" fmla="*/ 448302 h 604393"/>
              <a:gd name="connsiteX5" fmla="*/ 301808 w 605381"/>
              <a:gd name="connsiteY5" fmla="*/ 417348 h 604393"/>
              <a:gd name="connsiteX6" fmla="*/ 332727 w 605381"/>
              <a:gd name="connsiteY6" fmla="*/ 386487 h 604393"/>
              <a:gd name="connsiteX7" fmla="*/ 171122 w 605381"/>
              <a:gd name="connsiteY7" fmla="*/ 75456 h 604393"/>
              <a:gd name="connsiteX8" fmla="*/ 140203 w 605381"/>
              <a:gd name="connsiteY8" fmla="*/ 106417 h 604393"/>
              <a:gd name="connsiteX9" fmla="*/ 140203 w 605381"/>
              <a:gd name="connsiteY9" fmla="*/ 154806 h 604393"/>
              <a:gd name="connsiteX10" fmla="*/ 91736 w 605381"/>
              <a:gd name="connsiteY10" fmla="*/ 154806 h 604393"/>
              <a:gd name="connsiteX11" fmla="*/ 60724 w 605381"/>
              <a:gd name="connsiteY11" fmla="*/ 185674 h 604393"/>
              <a:gd name="connsiteX12" fmla="*/ 91736 w 605381"/>
              <a:gd name="connsiteY12" fmla="*/ 216636 h 604393"/>
              <a:gd name="connsiteX13" fmla="*/ 140203 w 605381"/>
              <a:gd name="connsiteY13" fmla="*/ 216636 h 604393"/>
              <a:gd name="connsiteX14" fmla="*/ 140203 w 605381"/>
              <a:gd name="connsiteY14" fmla="*/ 265024 h 604393"/>
              <a:gd name="connsiteX15" fmla="*/ 171122 w 605381"/>
              <a:gd name="connsiteY15" fmla="*/ 295893 h 604393"/>
              <a:gd name="connsiteX16" fmla="*/ 202134 w 605381"/>
              <a:gd name="connsiteY16" fmla="*/ 265024 h 604393"/>
              <a:gd name="connsiteX17" fmla="*/ 202134 w 605381"/>
              <a:gd name="connsiteY17" fmla="*/ 216636 h 604393"/>
              <a:gd name="connsiteX18" fmla="*/ 250695 w 605381"/>
              <a:gd name="connsiteY18" fmla="*/ 216636 h 604393"/>
              <a:gd name="connsiteX19" fmla="*/ 281614 w 605381"/>
              <a:gd name="connsiteY19" fmla="*/ 185674 h 604393"/>
              <a:gd name="connsiteX20" fmla="*/ 250695 w 605381"/>
              <a:gd name="connsiteY20" fmla="*/ 154806 h 604393"/>
              <a:gd name="connsiteX21" fmla="*/ 202134 w 605381"/>
              <a:gd name="connsiteY21" fmla="*/ 154806 h 604393"/>
              <a:gd name="connsiteX22" fmla="*/ 202134 w 605381"/>
              <a:gd name="connsiteY22" fmla="*/ 106417 h 604393"/>
              <a:gd name="connsiteX23" fmla="*/ 171122 w 605381"/>
              <a:gd name="connsiteY23" fmla="*/ 75456 h 604393"/>
              <a:gd name="connsiteX24" fmla="*/ 540200 w 605381"/>
              <a:gd name="connsiteY24" fmla="*/ 65074 h 604393"/>
              <a:gd name="connsiteX25" fmla="*/ 65181 w 605381"/>
              <a:gd name="connsiteY25" fmla="*/ 539319 h 604393"/>
              <a:gd name="connsiteX26" fmla="*/ 72980 w 605381"/>
              <a:gd name="connsiteY26" fmla="*/ 542563 h 604393"/>
              <a:gd name="connsiteX27" fmla="*/ 532401 w 605381"/>
              <a:gd name="connsiteY27" fmla="*/ 542563 h 604393"/>
              <a:gd name="connsiteX28" fmla="*/ 543450 w 605381"/>
              <a:gd name="connsiteY28" fmla="*/ 531532 h 604393"/>
              <a:gd name="connsiteX29" fmla="*/ 543450 w 605381"/>
              <a:gd name="connsiteY29" fmla="*/ 72861 h 604393"/>
              <a:gd name="connsiteX30" fmla="*/ 540200 w 605381"/>
              <a:gd name="connsiteY30" fmla="*/ 65074 h 604393"/>
              <a:gd name="connsiteX31" fmla="*/ 72980 w 605381"/>
              <a:gd name="connsiteY31" fmla="*/ 0 h 604393"/>
              <a:gd name="connsiteX32" fmla="*/ 532401 w 605381"/>
              <a:gd name="connsiteY32" fmla="*/ 0 h 604393"/>
              <a:gd name="connsiteX33" fmla="*/ 605381 w 605381"/>
              <a:gd name="connsiteY33" fmla="*/ 72861 h 604393"/>
              <a:gd name="connsiteX34" fmla="*/ 605381 w 605381"/>
              <a:gd name="connsiteY34" fmla="*/ 531532 h 604393"/>
              <a:gd name="connsiteX35" fmla="*/ 532401 w 605381"/>
              <a:gd name="connsiteY35" fmla="*/ 604393 h 604393"/>
              <a:gd name="connsiteX36" fmla="*/ 72980 w 605381"/>
              <a:gd name="connsiteY36" fmla="*/ 604393 h 604393"/>
              <a:gd name="connsiteX37" fmla="*/ 0 w 605381"/>
              <a:gd name="connsiteY37" fmla="*/ 531532 h 604393"/>
              <a:gd name="connsiteX38" fmla="*/ 0 w 605381"/>
              <a:gd name="connsiteY38" fmla="*/ 72861 h 604393"/>
              <a:gd name="connsiteX39" fmla="*/ 72980 w 605381"/>
              <a:gd name="connsiteY39" fmla="*/ 0 h 6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381" h="604393">
                <a:moveTo>
                  <a:pt x="332727" y="386487"/>
                </a:moveTo>
                <a:lnTo>
                  <a:pt x="491688" y="386487"/>
                </a:lnTo>
                <a:cubicBezTo>
                  <a:pt x="508772" y="386487"/>
                  <a:pt x="522607" y="400296"/>
                  <a:pt x="522607" y="417348"/>
                </a:cubicBezTo>
                <a:cubicBezTo>
                  <a:pt x="522607" y="434401"/>
                  <a:pt x="508772" y="448302"/>
                  <a:pt x="491688" y="448302"/>
                </a:cubicBezTo>
                <a:lnTo>
                  <a:pt x="332727" y="448302"/>
                </a:lnTo>
                <a:cubicBezTo>
                  <a:pt x="315643" y="448302"/>
                  <a:pt x="301808" y="434493"/>
                  <a:pt x="301808" y="417348"/>
                </a:cubicBezTo>
                <a:cubicBezTo>
                  <a:pt x="301808" y="400389"/>
                  <a:pt x="315643" y="386487"/>
                  <a:pt x="332727" y="386487"/>
                </a:cubicBezTo>
                <a:close/>
                <a:moveTo>
                  <a:pt x="171122" y="75456"/>
                </a:moveTo>
                <a:cubicBezTo>
                  <a:pt x="154038" y="75456"/>
                  <a:pt x="140203" y="89361"/>
                  <a:pt x="140203" y="106417"/>
                </a:cubicBezTo>
                <a:lnTo>
                  <a:pt x="140203" y="154806"/>
                </a:lnTo>
                <a:lnTo>
                  <a:pt x="91736" y="154806"/>
                </a:lnTo>
                <a:cubicBezTo>
                  <a:pt x="74651" y="154806"/>
                  <a:pt x="60724" y="168711"/>
                  <a:pt x="60724" y="185674"/>
                </a:cubicBezTo>
                <a:cubicBezTo>
                  <a:pt x="60724" y="202824"/>
                  <a:pt x="74651" y="216636"/>
                  <a:pt x="91736" y="216636"/>
                </a:cubicBezTo>
                <a:lnTo>
                  <a:pt x="140203" y="216636"/>
                </a:lnTo>
                <a:lnTo>
                  <a:pt x="140203" y="265024"/>
                </a:lnTo>
                <a:cubicBezTo>
                  <a:pt x="140203" y="282081"/>
                  <a:pt x="154038" y="295893"/>
                  <a:pt x="171122" y="295893"/>
                </a:cubicBezTo>
                <a:cubicBezTo>
                  <a:pt x="188207" y="295893"/>
                  <a:pt x="202134" y="282081"/>
                  <a:pt x="202134" y="265024"/>
                </a:cubicBezTo>
                <a:lnTo>
                  <a:pt x="202134" y="216636"/>
                </a:lnTo>
                <a:lnTo>
                  <a:pt x="250695" y="216636"/>
                </a:lnTo>
                <a:cubicBezTo>
                  <a:pt x="267779" y="216636"/>
                  <a:pt x="281614" y="202731"/>
                  <a:pt x="281614" y="185674"/>
                </a:cubicBezTo>
                <a:cubicBezTo>
                  <a:pt x="281614" y="168618"/>
                  <a:pt x="267779" y="154806"/>
                  <a:pt x="250695" y="154806"/>
                </a:cubicBezTo>
                <a:lnTo>
                  <a:pt x="202134" y="154806"/>
                </a:lnTo>
                <a:lnTo>
                  <a:pt x="202134" y="106417"/>
                </a:lnTo>
                <a:cubicBezTo>
                  <a:pt x="202134" y="89361"/>
                  <a:pt x="188207" y="75456"/>
                  <a:pt x="171122" y="75456"/>
                </a:cubicBezTo>
                <a:close/>
                <a:moveTo>
                  <a:pt x="540200" y="65074"/>
                </a:moveTo>
                <a:lnTo>
                  <a:pt x="65181" y="539319"/>
                </a:lnTo>
                <a:cubicBezTo>
                  <a:pt x="67130" y="541358"/>
                  <a:pt x="69916" y="542563"/>
                  <a:pt x="72980" y="542563"/>
                </a:cubicBezTo>
                <a:lnTo>
                  <a:pt x="532401" y="542563"/>
                </a:lnTo>
                <a:cubicBezTo>
                  <a:pt x="538529" y="542563"/>
                  <a:pt x="543450" y="537650"/>
                  <a:pt x="543450" y="531532"/>
                </a:cubicBezTo>
                <a:lnTo>
                  <a:pt x="543450" y="72861"/>
                </a:lnTo>
                <a:cubicBezTo>
                  <a:pt x="543450" y="69802"/>
                  <a:pt x="542243" y="67021"/>
                  <a:pt x="540200" y="65074"/>
                </a:cubicBezTo>
                <a:close/>
                <a:moveTo>
                  <a:pt x="72980" y="0"/>
                </a:moveTo>
                <a:lnTo>
                  <a:pt x="532401" y="0"/>
                </a:lnTo>
                <a:cubicBezTo>
                  <a:pt x="572605" y="0"/>
                  <a:pt x="605381" y="32722"/>
                  <a:pt x="605381" y="72861"/>
                </a:cubicBezTo>
                <a:lnTo>
                  <a:pt x="605381" y="531532"/>
                </a:lnTo>
                <a:cubicBezTo>
                  <a:pt x="605381" y="571671"/>
                  <a:pt x="572605" y="604393"/>
                  <a:pt x="532401" y="604393"/>
                </a:cubicBezTo>
                <a:lnTo>
                  <a:pt x="72980" y="604393"/>
                </a:lnTo>
                <a:cubicBezTo>
                  <a:pt x="32776" y="604393"/>
                  <a:pt x="0" y="571671"/>
                  <a:pt x="0" y="531532"/>
                </a:cubicBezTo>
                <a:lnTo>
                  <a:pt x="0" y="72861"/>
                </a:lnTo>
                <a:cubicBezTo>
                  <a:pt x="0" y="32722"/>
                  <a:pt x="32776" y="0"/>
                  <a:pt x="729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315AC74-0BA8-4A79-9113-0EBD5FE39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3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657">
        <p159:morph option="byObject"/>
      </p:transition>
    </mc:Choice>
    <mc:Fallback xmlns="">
      <p:transition advTm="26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9A843-D829-49C2-A01A-4B7D9BD5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软件测试流程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21381-93E7-4696-AA8D-3C561D2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35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E4CD90-F971-47F3-BEB1-27B47B0CD8DB}"/>
              </a:ext>
            </a:extLst>
          </p:cNvPr>
          <p:cNvSpPr txBox="1"/>
          <p:nvPr/>
        </p:nvSpPr>
        <p:spPr>
          <a:xfrm>
            <a:off x="967408" y="1842052"/>
            <a:ext cx="9090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单元测试：对开发完成的</a:t>
            </a:r>
            <a:r>
              <a:rPr lang="en-US" altLang="zh-CN"/>
              <a:t>Java</a:t>
            </a:r>
            <a:r>
              <a:rPr lang="zh-CN" altLang="en-US"/>
              <a:t>类进行单元测试。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集成测试：使用</a:t>
            </a:r>
            <a:r>
              <a:rPr lang="en-US" altLang="zh-CN"/>
              <a:t>Swagger UI</a:t>
            </a:r>
            <a:r>
              <a:rPr lang="zh-CN" altLang="en-US"/>
              <a:t>或</a:t>
            </a:r>
            <a:r>
              <a:rPr lang="en-US" altLang="zh-CN"/>
              <a:t>Postman</a:t>
            </a:r>
            <a:r>
              <a:rPr lang="zh-CN" altLang="en-US"/>
              <a:t>进行集成测试。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系统测试：</a:t>
            </a:r>
            <a:r>
              <a:rPr lang="en-US" altLang="zh-CN"/>
              <a:t>UI</a:t>
            </a:r>
            <a:r>
              <a:rPr lang="zh-CN" altLang="en-US"/>
              <a:t>界面测试、回归测试。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验收测试：</a:t>
            </a:r>
            <a:r>
              <a:rPr lang="el-GR" altLang="zh-CN"/>
              <a:t>α</a:t>
            </a:r>
            <a:r>
              <a:rPr lang="zh-CN" altLang="en-US"/>
              <a:t>测试，由开发者模拟实际运行环境与用户行为进行功能测试。</a:t>
            </a:r>
            <a:endParaRPr lang="en-US" altLang="zh-CN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B057AC1-FD26-4327-9340-19277996C7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7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5535">
        <p159:morph option="byObject"/>
      </p:transition>
    </mc:Choice>
    <mc:Fallback xmlns="">
      <p:transition advTm="455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1862B-E213-4FD9-87EC-8B7F0575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单元测试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DB29E2-DDE9-45C3-99D8-4B119DBF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1CAA67-2DED-4735-B03D-064450F5BD76}"/>
              </a:ext>
            </a:extLst>
          </p:cNvPr>
          <p:cNvSpPr txBox="1"/>
          <p:nvPr/>
        </p:nvSpPr>
        <p:spPr>
          <a:xfrm>
            <a:off x="980237" y="1218743"/>
            <a:ext cx="704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Junit</a:t>
            </a:r>
            <a:r>
              <a:rPr lang="zh-CN" altLang="en-US"/>
              <a:t>对实现的</a:t>
            </a:r>
            <a:r>
              <a:rPr lang="en-US" altLang="zh-CN"/>
              <a:t>Service</a:t>
            </a:r>
            <a:r>
              <a:rPr lang="zh-CN" altLang="en-US"/>
              <a:t>和</a:t>
            </a:r>
            <a:r>
              <a:rPr lang="en-US" altLang="zh-CN"/>
              <a:t>Controller</a:t>
            </a:r>
            <a:r>
              <a:rPr lang="zh-CN" altLang="en-US"/>
              <a:t>进行单元测试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4819BD-A5DA-4BF5-A5CC-58E50CAA4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55" y="1778120"/>
            <a:ext cx="3512668" cy="38288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402807-3529-472B-82CD-C5E66A713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071" y="1778119"/>
            <a:ext cx="6357210" cy="34708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6F569D9-A642-40DD-8119-331A1E659300}"/>
              </a:ext>
            </a:extLst>
          </p:cNvPr>
          <p:cNvSpPr txBox="1"/>
          <p:nvPr/>
        </p:nvSpPr>
        <p:spPr>
          <a:xfrm>
            <a:off x="7086308" y="5269925"/>
            <a:ext cx="216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Service</a:t>
            </a:r>
            <a:r>
              <a:rPr lang="zh-CN" altLang="en-US"/>
              <a:t>层单元测试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1C70952-EE47-431B-9822-F4C2E6BC6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9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647">
        <p159:morph option="byObject"/>
      </p:transition>
    </mc:Choice>
    <mc:Fallback xmlns="">
      <p:transition advTm="24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625A7-CCCF-4961-9930-0F22C923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单元测试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3DEDD0-75E9-4942-B122-40B52A71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42DEB5-90A6-44A3-A35D-C28C97764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288" y="1028699"/>
            <a:ext cx="7884137" cy="45111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CC7DDE-093B-4693-9F99-0349ACB05C9B}"/>
              </a:ext>
            </a:extLst>
          </p:cNvPr>
          <p:cNvSpPr txBox="1"/>
          <p:nvPr/>
        </p:nvSpPr>
        <p:spPr>
          <a:xfrm>
            <a:off x="4809231" y="5539855"/>
            <a:ext cx="2573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Controller</a:t>
            </a:r>
            <a:r>
              <a:rPr lang="zh-CN" altLang="en-US"/>
              <a:t>层单元测试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A1C7F87-E731-43CA-B77E-DE8747614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6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6961">
        <p159:morph option="byObject"/>
      </p:transition>
    </mc:Choice>
    <mc:Fallback xmlns="">
      <p:transition advTm="16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3E03C-083A-4FE8-BFA4-A40FA46F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集成测试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384EAD-12E1-44CC-A42D-F0AC26B4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B5015D-CC19-4CDE-B2C7-25F8EFAB05EC}"/>
              </a:ext>
            </a:extLst>
          </p:cNvPr>
          <p:cNvSpPr txBox="1"/>
          <p:nvPr/>
        </p:nvSpPr>
        <p:spPr>
          <a:xfrm>
            <a:off x="1091255" y="1167536"/>
            <a:ext cx="717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使用自动生成的接口文档的</a:t>
            </a:r>
            <a:r>
              <a:rPr lang="en-US" altLang="zh-CN" err="1"/>
              <a:t>SwaggerUI</a:t>
            </a:r>
            <a:r>
              <a:rPr lang="zh-CN" altLang="en-US"/>
              <a:t>或</a:t>
            </a:r>
            <a:r>
              <a:rPr lang="en-US" altLang="zh-CN"/>
              <a:t>Postman</a:t>
            </a:r>
            <a:r>
              <a:rPr lang="zh-CN" altLang="en-US"/>
              <a:t>工具进行集成测试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6DA4D8-B3A6-4CA6-B875-B342DD933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54" y="1675705"/>
            <a:ext cx="9881545" cy="3707881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238B0F6-3EA6-4739-8228-B70C15246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810">
        <p159:morph option="byObject"/>
      </p:transition>
    </mc:Choice>
    <mc:Fallback xmlns="">
      <p:transition advTm="88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9DD0D-ECD3-4014-8C4E-7D88F8BC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SwaggerUI</a:t>
            </a:r>
            <a:r>
              <a:rPr lang="zh-CN" altLang="en-US"/>
              <a:t>和</a:t>
            </a:r>
            <a:r>
              <a:rPr lang="en-US" altLang="zh-CN"/>
              <a:t>Postman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508ACB-CA77-476A-AAF9-DBAEB95C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74E351-F454-4CF1-8EE7-7A7D013EB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24" y="1411832"/>
            <a:ext cx="5694837" cy="42942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EE5EFB-EBF8-480D-BF81-2C204144D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661" y="1657396"/>
            <a:ext cx="6003515" cy="3627818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35145877-ACD4-4DDE-AE92-2878372D2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2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532">
        <p159:morph option="byObject"/>
      </p:transition>
    </mc:Choice>
    <mc:Fallback xmlns="">
      <p:transition advTm="8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400">
                <a:cs typeface="+mn-ea"/>
                <a:sym typeface="+mn-lt"/>
              </a:rPr>
              <a:t>项目背景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03552" y="1566232"/>
            <a:ext cx="3600000" cy="415782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iṥ1íďe"/>
          <p:cNvSpPr/>
          <p:nvPr/>
        </p:nvSpPr>
        <p:spPr>
          <a:xfrm flipH="1">
            <a:off x="1275080" y="2384425"/>
            <a:ext cx="2417445" cy="811530"/>
          </a:xfrm>
          <a:prstGeom prst="rect">
            <a:avLst/>
          </a:prstGeom>
          <a:scene3d>
            <a:camera prst="perspectiveLeft">
              <a:rot lat="0" lon="0" rev="0"/>
            </a:camera>
            <a:lightRig rig="threePt" dir="t"/>
          </a:scene3d>
        </p:spPr>
        <p:txBody>
          <a:bodyPr wrap="square" lIns="91440" tIns="45720" rIns="91440" bIns="4572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b="1" dirty="0">
                <a:cs typeface="+mn-ea"/>
                <a:sym typeface="+mn-lt"/>
              </a:rPr>
              <a:t>网上志愿填报相关网页鱼龙混杂</a:t>
            </a:r>
          </a:p>
        </p:txBody>
      </p:sp>
      <p:sp>
        <p:nvSpPr>
          <p:cNvPr id="22" name="light-bulb_62830"/>
          <p:cNvSpPr>
            <a:spLocks noChangeAspect="1"/>
          </p:cNvSpPr>
          <p:nvPr/>
        </p:nvSpPr>
        <p:spPr bwMode="auto">
          <a:xfrm>
            <a:off x="5847667" y="1742391"/>
            <a:ext cx="504163" cy="504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perspectiveRight">
              <a:rot lat="0" lon="21594000" rev="0"/>
            </a:camera>
            <a:lightRig rig="threePt" dir="t"/>
          </a:scene3d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îŝḻíďê"/>
          <p:cNvSpPr txBox="1"/>
          <p:nvPr/>
        </p:nvSpPr>
        <p:spPr>
          <a:xfrm flipH="1">
            <a:off x="4684767" y="3196608"/>
            <a:ext cx="2829961" cy="2256136"/>
          </a:xfrm>
          <a:prstGeom prst="rect">
            <a:avLst/>
          </a:prstGeom>
          <a:noFill/>
          <a:scene3d>
            <a:camera prst="perspectiveRight">
              <a:rot lat="0" lon="21594000" rev="0"/>
            </a:camera>
            <a:lightRig rig="threePt" dir="t"/>
          </a:scene3d>
        </p:spPr>
        <p:txBody>
          <a:bodyPr wrap="square" lIns="91440" tIns="45720" rIns="91440" bIns="4572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决定你是什么，不是你拥有的能力，而是你的选择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《朗读者》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从职业规划和职业发展的角度填报志愿，依据考生的兴趣、性格以及潜能，会影响未来职业发展。</a:t>
            </a:r>
          </a:p>
        </p:txBody>
      </p:sp>
      <p:sp>
        <p:nvSpPr>
          <p:cNvPr id="26" name="iṥ1íďe"/>
          <p:cNvSpPr/>
          <p:nvPr/>
        </p:nvSpPr>
        <p:spPr>
          <a:xfrm flipH="1">
            <a:off x="4761230" y="2441575"/>
            <a:ext cx="2678430" cy="560070"/>
          </a:xfrm>
          <a:prstGeom prst="rect">
            <a:avLst/>
          </a:prstGeom>
          <a:scene3d>
            <a:camera prst="perspectiveRight">
              <a:rot lat="0" lon="21594000" rev="0"/>
            </a:camera>
            <a:lightRig rig="threePt" dir="t"/>
          </a:scene3d>
        </p:spPr>
        <p:txBody>
          <a:bodyPr wrap="square" lIns="91440" tIns="45720" rIns="91440" bIns="4572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b="1">
                <a:cs typeface="+mn-ea"/>
                <a:sym typeface="+mn-lt"/>
              </a:rPr>
              <a:t>高考填志愿——设计未来人生的的起点</a:t>
            </a:r>
          </a:p>
        </p:txBody>
      </p:sp>
      <p:sp>
        <p:nvSpPr>
          <p:cNvPr id="20" name="have-an-idea_65779"/>
          <p:cNvSpPr>
            <a:spLocks noChangeAspect="1"/>
          </p:cNvSpPr>
          <p:nvPr/>
        </p:nvSpPr>
        <p:spPr bwMode="auto">
          <a:xfrm>
            <a:off x="9461057" y="1741756"/>
            <a:ext cx="484991" cy="50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iṥ1íďe"/>
          <p:cNvSpPr/>
          <p:nvPr/>
        </p:nvSpPr>
        <p:spPr>
          <a:xfrm flipH="1">
            <a:off x="8403590" y="2585085"/>
            <a:ext cx="2635885" cy="560070"/>
          </a:xfrm>
          <a:prstGeom prst="rect">
            <a:avLst/>
          </a:prstGeom>
        </p:spPr>
        <p:txBody>
          <a:bodyPr wrap="square" lIns="91440" tIns="45720" rIns="91440" bIns="4572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考生数量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&amp;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院校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/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专业数量庞大</a:t>
            </a:r>
          </a:p>
        </p:txBody>
      </p:sp>
      <p:sp>
        <p:nvSpPr>
          <p:cNvPr id="16" name="矩形 15"/>
          <p:cNvSpPr/>
          <p:nvPr/>
        </p:nvSpPr>
        <p:spPr>
          <a:xfrm>
            <a:off x="4298478" y="1566232"/>
            <a:ext cx="3600000" cy="415782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0400" y="1566232"/>
            <a:ext cx="3636247" cy="415782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light-bulb-inside-circle_62843"/>
          <p:cNvSpPr>
            <a:spLocks noChangeAspect="1"/>
          </p:cNvSpPr>
          <p:nvPr/>
        </p:nvSpPr>
        <p:spPr bwMode="auto">
          <a:xfrm>
            <a:off x="2231222" y="1742391"/>
            <a:ext cx="504762" cy="504000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27" h="6027">
                <a:moveTo>
                  <a:pt x="3013" y="0"/>
                </a:moveTo>
                <a:cubicBezTo>
                  <a:pt x="1349" y="0"/>
                  <a:pt x="0" y="1349"/>
                  <a:pt x="0" y="3013"/>
                </a:cubicBezTo>
                <a:cubicBezTo>
                  <a:pt x="0" y="4678"/>
                  <a:pt x="1349" y="6027"/>
                  <a:pt x="3013" y="6027"/>
                </a:cubicBezTo>
                <a:cubicBezTo>
                  <a:pt x="4678" y="6027"/>
                  <a:pt x="6027" y="4678"/>
                  <a:pt x="6027" y="3013"/>
                </a:cubicBezTo>
                <a:cubicBezTo>
                  <a:pt x="6027" y="1349"/>
                  <a:pt x="4678" y="0"/>
                  <a:pt x="3013" y="0"/>
                </a:cubicBezTo>
                <a:close/>
                <a:moveTo>
                  <a:pt x="2873" y="1426"/>
                </a:moveTo>
                <a:lnTo>
                  <a:pt x="2873" y="1040"/>
                </a:lnTo>
                <a:cubicBezTo>
                  <a:pt x="2873" y="962"/>
                  <a:pt x="2936" y="899"/>
                  <a:pt x="3013" y="899"/>
                </a:cubicBezTo>
                <a:cubicBezTo>
                  <a:pt x="3091" y="899"/>
                  <a:pt x="3154" y="962"/>
                  <a:pt x="3154" y="1040"/>
                </a:cubicBezTo>
                <a:lnTo>
                  <a:pt x="3154" y="1426"/>
                </a:lnTo>
                <a:lnTo>
                  <a:pt x="3154" y="1426"/>
                </a:lnTo>
                <a:cubicBezTo>
                  <a:pt x="3154" y="1503"/>
                  <a:pt x="3091" y="1566"/>
                  <a:pt x="3013" y="1566"/>
                </a:cubicBezTo>
                <a:cubicBezTo>
                  <a:pt x="2936" y="1566"/>
                  <a:pt x="2873" y="1503"/>
                  <a:pt x="2873" y="1426"/>
                </a:cubicBezTo>
                <a:lnTo>
                  <a:pt x="2873" y="1426"/>
                </a:lnTo>
                <a:close/>
                <a:moveTo>
                  <a:pt x="1688" y="2678"/>
                </a:moveTo>
                <a:cubicBezTo>
                  <a:pt x="1676" y="2746"/>
                  <a:pt x="1617" y="2794"/>
                  <a:pt x="1550" y="2794"/>
                </a:cubicBezTo>
                <a:cubicBezTo>
                  <a:pt x="1542" y="2794"/>
                  <a:pt x="1534" y="2793"/>
                  <a:pt x="1525" y="2792"/>
                </a:cubicBezTo>
                <a:lnTo>
                  <a:pt x="1145" y="2725"/>
                </a:lnTo>
                <a:cubicBezTo>
                  <a:pt x="1069" y="2711"/>
                  <a:pt x="1018" y="2639"/>
                  <a:pt x="1031" y="2563"/>
                </a:cubicBezTo>
                <a:cubicBezTo>
                  <a:pt x="1045" y="2486"/>
                  <a:pt x="1117" y="2435"/>
                  <a:pt x="1194" y="2449"/>
                </a:cubicBezTo>
                <a:lnTo>
                  <a:pt x="1574" y="2516"/>
                </a:lnTo>
                <a:cubicBezTo>
                  <a:pt x="1650" y="2529"/>
                  <a:pt x="1701" y="2602"/>
                  <a:pt x="1688" y="2678"/>
                </a:cubicBezTo>
                <a:close/>
                <a:moveTo>
                  <a:pt x="1951" y="1864"/>
                </a:moveTo>
                <a:lnTo>
                  <a:pt x="1702" y="1568"/>
                </a:lnTo>
                <a:cubicBezTo>
                  <a:pt x="1653" y="1508"/>
                  <a:pt x="1660" y="1420"/>
                  <a:pt x="1720" y="1370"/>
                </a:cubicBezTo>
                <a:cubicBezTo>
                  <a:pt x="1779" y="1320"/>
                  <a:pt x="1867" y="1328"/>
                  <a:pt x="1917" y="1387"/>
                </a:cubicBezTo>
                <a:lnTo>
                  <a:pt x="2166" y="1683"/>
                </a:lnTo>
                <a:cubicBezTo>
                  <a:pt x="2215" y="1743"/>
                  <a:pt x="2208" y="1831"/>
                  <a:pt x="2148" y="1881"/>
                </a:cubicBezTo>
                <a:cubicBezTo>
                  <a:pt x="2122" y="1903"/>
                  <a:pt x="2090" y="1914"/>
                  <a:pt x="2058" y="1914"/>
                </a:cubicBezTo>
                <a:cubicBezTo>
                  <a:pt x="2018" y="1914"/>
                  <a:pt x="1978" y="1897"/>
                  <a:pt x="1951" y="1864"/>
                </a:cubicBezTo>
                <a:close/>
                <a:moveTo>
                  <a:pt x="3762" y="3693"/>
                </a:moveTo>
                <a:cubicBezTo>
                  <a:pt x="3644" y="3867"/>
                  <a:pt x="3522" y="4046"/>
                  <a:pt x="3514" y="4288"/>
                </a:cubicBezTo>
                <a:cubicBezTo>
                  <a:pt x="3512" y="4348"/>
                  <a:pt x="3470" y="4397"/>
                  <a:pt x="3413" y="4410"/>
                </a:cubicBezTo>
                <a:cubicBezTo>
                  <a:pt x="3466" y="4426"/>
                  <a:pt x="3503" y="4474"/>
                  <a:pt x="3503" y="4532"/>
                </a:cubicBezTo>
                <a:cubicBezTo>
                  <a:pt x="3503" y="4583"/>
                  <a:pt x="3474" y="4626"/>
                  <a:pt x="3431" y="4647"/>
                </a:cubicBezTo>
                <a:cubicBezTo>
                  <a:pt x="3474" y="4668"/>
                  <a:pt x="3503" y="4712"/>
                  <a:pt x="3503" y="4762"/>
                </a:cubicBezTo>
                <a:cubicBezTo>
                  <a:pt x="3503" y="4833"/>
                  <a:pt x="3446" y="4891"/>
                  <a:pt x="3375" y="4891"/>
                </a:cubicBezTo>
                <a:lnTo>
                  <a:pt x="3297" y="4891"/>
                </a:lnTo>
                <a:cubicBezTo>
                  <a:pt x="3273" y="5025"/>
                  <a:pt x="3155" y="5127"/>
                  <a:pt x="3013" y="5127"/>
                </a:cubicBezTo>
                <a:cubicBezTo>
                  <a:pt x="2872" y="5127"/>
                  <a:pt x="2754" y="5025"/>
                  <a:pt x="2730" y="4891"/>
                </a:cubicBezTo>
                <a:lnTo>
                  <a:pt x="2652" y="4891"/>
                </a:lnTo>
                <a:cubicBezTo>
                  <a:pt x="2581" y="4891"/>
                  <a:pt x="2523" y="4833"/>
                  <a:pt x="2523" y="4762"/>
                </a:cubicBezTo>
                <a:cubicBezTo>
                  <a:pt x="2523" y="4712"/>
                  <a:pt x="2553" y="4668"/>
                  <a:pt x="2596" y="4647"/>
                </a:cubicBezTo>
                <a:cubicBezTo>
                  <a:pt x="2553" y="4626"/>
                  <a:pt x="2523" y="4583"/>
                  <a:pt x="2523" y="4532"/>
                </a:cubicBezTo>
                <a:cubicBezTo>
                  <a:pt x="2523" y="4474"/>
                  <a:pt x="2562" y="4425"/>
                  <a:pt x="2614" y="4409"/>
                </a:cubicBezTo>
                <a:cubicBezTo>
                  <a:pt x="2558" y="4397"/>
                  <a:pt x="2515" y="4348"/>
                  <a:pt x="2513" y="4288"/>
                </a:cubicBezTo>
                <a:cubicBezTo>
                  <a:pt x="2506" y="4046"/>
                  <a:pt x="2383" y="3866"/>
                  <a:pt x="2265" y="3693"/>
                </a:cubicBezTo>
                <a:cubicBezTo>
                  <a:pt x="2123" y="3485"/>
                  <a:pt x="1976" y="3270"/>
                  <a:pt x="1976" y="2891"/>
                </a:cubicBezTo>
                <a:cubicBezTo>
                  <a:pt x="1976" y="2348"/>
                  <a:pt x="2442" y="1906"/>
                  <a:pt x="3013" y="1906"/>
                </a:cubicBezTo>
                <a:cubicBezTo>
                  <a:pt x="3585" y="1906"/>
                  <a:pt x="4050" y="2348"/>
                  <a:pt x="4050" y="2891"/>
                </a:cubicBezTo>
                <a:cubicBezTo>
                  <a:pt x="4050" y="3270"/>
                  <a:pt x="3904" y="3485"/>
                  <a:pt x="3762" y="3693"/>
                </a:cubicBezTo>
                <a:close/>
                <a:moveTo>
                  <a:pt x="4076" y="1864"/>
                </a:moveTo>
                <a:cubicBezTo>
                  <a:pt x="4048" y="1897"/>
                  <a:pt x="4009" y="1914"/>
                  <a:pt x="3969" y="1914"/>
                </a:cubicBezTo>
                <a:cubicBezTo>
                  <a:pt x="3937" y="1914"/>
                  <a:pt x="3905" y="1903"/>
                  <a:pt x="3879" y="1881"/>
                </a:cubicBezTo>
                <a:cubicBezTo>
                  <a:pt x="3819" y="1831"/>
                  <a:pt x="3812" y="1743"/>
                  <a:pt x="3861" y="1683"/>
                </a:cubicBezTo>
                <a:lnTo>
                  <a:pt x="4110" y="1387"/>
                </a:lnTo>
                <a:cubicBezTo>
                  <a:pt x="4159" y="1328"/>
                  <a:pt x="4248" y="1320"/>
                  <a:pt x="4307" y="1370"/>
                </a:cubicBezTo>
                <a:cubicBezTo>
                  <a:pt x="4366" y="1420"/>
                  <a:pt x="4374" y="1508"/>
                  <a:pt x="4324" y="1568"/>
                </a:cubicBezTo>
                <a:lnTo>
                  <a:pt x="4076" y="1864"/>
                </a:lnTo>
                <a:close/>
                <a:moveTo>
                  <a:pt x="4882" y="2725"/>
                </a:moveTo>
                <a:lnTo>
                  <a:pt x="4501" y="2792"/>
                </a:lnTo>
                <a:cubicBezTo>
                  <a:pt x="4493" y="2793"/>
                  <a:pt x="4485" y="2794"/>
                  <a:pt x="4477" y="2794"/>
                </a:cubicBezTo>
                <a:cubicBezTo>
                  <a:pt x="4410" y="2794"/>
                  <a:pt x="4351" y="2746"/>
                  <a:pt x="4339" y="2678"/>
                </a:cubicBezTo>
                <a:cubicBezTo>
                  <a:pt x="4325" y="2602"/>
                  <a:pt x="4376" y="2529"/>
                  <a:pt x="4453" y="2516"/>
                </a:cubicBezTo>
                <a:lnTo>
                  <a:pt x="4833" y="2449"/>
                </a:lnTo>
                <a:cubicBezTo>
                  <a:pt x="4909" y="2435"/>
                  <a:pt x="4982" y="2486"/>
                  <a:pt x="4996" y="2563"/>
                </a:cubicBezTo>
                <a:cubicBezTo>
                  <a:pt x="5009" y="2639"/>
                  <a:pt x="4958" y="2711"/>
                  <a:pt x="4882" y="27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" y="3333750"/>
            <a:ext cx="2788285" cy="1995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420" y="3333750"/>
            <a:ext cx="2866390" cy="1726565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05D2E4CC-07EF-449F-9C60-9BA31E677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075">
        <p159:morph option="byObject"/>
      </p:transition>
    </mc:Choice>
    <mc:Fallback xmlns="">
      <p:transition advTm="180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>
                <a:solidFill>
                  <a:schemeClr val="accent1"/>
                </a:solidFill>
                <a:cs typeface="+mn-ea"/>
                <a:sym typeface="+mn-lt"/>
              </a:rPr>
              <a:t>UI</a:t>
            </a:r>
            <a:r>
              <a:rPr lang="zh-CN" altLang="en-US" sz="3200">
                <a:solidFill>
                  <a:schemeClr val="accent1"/>
                </a:solidFill>
                <a:cs typeface="+mn-ea"/>
                <a:sym typeface="+mn-lt"/>
              </a:rPr>
              <a:t>测试</a:t>
            </a:r>
            <a:r>
              <a:rPr lang="en-US" altLang="zh-CN" sz="3200">
                <a:solidFill>
                  <a:schemeClr val="accent1"/>
                </a:solidFill>
                <a:cs typeface="+mn-ea"/>
                <a:sym typeface="+mn-lt"/>
              </a:rPr>
              <a:t>&amp;</a:t>
            </a:r>
            <a:r>
              <a:rPr lang="zh-CN" altLang="en-US" sz="3200">
                <a:solidFill>
                  <a:schemeClr val="accent1"/>
                </a:solidFill>
                <a:cs typeface="+mn-ea"/>
                <a:sym typeface="+mn-lt"/>
              </a:rPr>
              <a:t>功能测试</a:t>
            </a:r>
            <a:endParaRPr lang="zh-CN" altLang="en-US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40</a:t>
            </a:fld>
            <a:endParaRPr lang="zh-CN" altLang="en-US"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4BAEAF-A9A1-476F-BED2-07CF3BDFB3D6}"/>
              </a:ext>
            </a:extLst>
          </p:cNvPr>
          <p:cNvSpPr txBox="1"/>
          <p:nvPr/>
        </p:nvSpPr>
        <p:spPr>
          <a:xfrm>
            <a:off x="1091255" y="146672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①学校基本信息展示界面测试</a:t>
            </a:r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0009F-6AB2-4864-A87F-56E1DEC41F6B}"/>
              </a:ext>
            </a:extLst>
          </p:cNvPr>
          <p:cNvSpPr txBox="1"/>
          <p:nvPr/>
        </p:nvSpPr>
        <p:spPr>
          <a:xfrm>
            <a:off x="6754603" y="146672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②专业基本信息展示界面测试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7C581D-2E1D-4E96-B375-7A9423CF1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81" y="2195714"/>
            <a:ext cx="5601071" cy="26401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FDB966-B38F-4E15-A093-79C30EDE4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991" y="2195714"/>
            <a:ext cx="4569666" cy="2541694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661E6F43-9423-422F-A1EC-E81E9A1CC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0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744">
        <p159:morph option="byObject"/>
      </p:transition>
    </mc:Choice>
    <mc:Fallback xmlns="">
      <p:transition advTm="217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>
                <a:solidFill>
                  <a:schemeClr val="accent1"/>
                </a:solidFill>
                <a:cs typeface="+mn-ea"/>
                <a:sym typeface="+mn-lt"/>
              </a:rPr>
              <a:t>UI</a:t>
            </a:r>
            <a:r>
              <a:rPr lang="zh-CN" altLang="en-US" sz="3200">
                <a:solidFill>
                  <a:schemeClr val="accent1"/>
                </a:solidFill>
                <a:cs typeface="+mn-ea"/>
                <a:sym typeface="+mn-lt"/>
              </a:rPr>
              <a:t>测试</a:t>
            </a:r>
            <a:r>
              <a:rPr lang="en-US" altLang="zh-CN">
                <a:cs typeface="+mn-ea"/>
                <a:sym typeface="+mn-lt"/>
              </a:rPr>
              <a:t>&amp;</a:t>
            </a:r>
            <a:r>
              <a:rPr lang="zh-CN" altLang="en-US">
                <a:cs typeface="+mn-ea"/>
                <a:sym typeface="+mn-lt"/>
              </a:rPr>
              <a:t>功能测试</a:t>
            </a:r>
            <a:endParaRPr lang="zh-CN" altLang="en-US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41</a:t>
            </a:fld>
            <a:endParaRPr lang="zh-CN" altLang="en-US"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4BAEAF-A9A1-476F-BED2-07CF3BDFB3D6}"/>
              </a:ext>
            </a:extLst>
          </p:cNvPr>
          <p:cNvSpPr txBox="1"/>
          <p:nvPr/>
        </p:nvSpPr>
        <p:spPr>
          <a:xfrm>
            <a:off x="1091255" y="146672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③不同考区学校分数线展示界面测试</a:t>
            </a:r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0009F-6AB2-4864-A87F-56E1DEC41F6B}"/>
              </a:ext>
            </a:extLst>
          </p:cNvPr>
          <p:cNvSpPr txBox="1"/>
          <p:nvPr/>
        </p:nvSpPr>
        <p:spPr>
          <a:xfrm>
            <a:off x="6754603" y="146672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④智能机器人问答展示界面测试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40B81E-C452-4F6C-8697-7046F961F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59" y="2170504"/>
            <a:ext cx="5351315" cy="26672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9E9185-C1BC-4413-9ACC-B9B230780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809" y="2170504"/>
            <a:ext cx="5281651" cy="2843233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22C96F5-D08A-40D9-8483-5E6D1C424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1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46">
        <p159:morph option="byObject"/>
      </p:transition>
    </mc:Choice>
    <mc:Fallback xmlns="">
      <p:transition advTm="21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788C8-0E52-4A4E-8537-4EB5CA37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回归测试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B1E65F-E43A-4F39-88EF-2A10182E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F02AF0-A113-48D3-96FD-F4979DB00726}"/>
              </a:ext>
            </a:extLst>
          </p:cNvPr>
          <p:cNvSpPr txBox="1"/>
          <p:nvPr/>
        </p:nvSpPr>
        <p:spPr>
          <a:xfrm>
            <a:off x="1091255" y="896750"/>
            <a:ext cx="994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     在</a:t>
            </a:r>
            <a:r>
              <a:rPr lang="en-US" altLang="zh-CN"/>
              <a:t>Jenkins</a:t>
            </a:r>
            <a:r>
              <a:rPr lang="zh-CN" altLang="en-US"/>
              <a:t>服务器上每次构建都会执行</a:t>
            </a:r>
            <a:r>
              <a:rPr lang="en-US" altLang="zh-CN"/>
              <a:t>Jenkinsfile</a:t>
            </a:r>
            <a:r>
              <a:rPr lang="zh-CN" altLang="en-US"/>
              <a:t>里的</a:t>
            </a:r>
            <a:r>
              <a:rPr lang="en-US" altLang="zh-CN"/>
              <a:t>mvn clean package</a:t>
            </a:r>
            <a:r>
              <a:rPr lang="zh-CN" altLang="en-US"/>
              <a:t>进行构建、测试、打包。若出现问题则停止构建，反之则持续集成、部署到生产环境。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867780-F455-4998-9054-D403E0B28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23" y="1543081"/>
            <a:ext cx="8695334" cy="4709973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D7149BF5-8D93-43DA-BC55-63BD2AD8D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0533">
        <p159:morph option="byObject"/>
      </p:transition>
    </mc:Choice>
    <mc:Fallback xmlns="">
      <p:transition advTm="305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9A843-D829-49C2-A01A-4B7D9BD5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持续集成和部署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21381-93E7-4696-AA8D-3C561D2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43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7FA1E4-D9BE-4795-B87D-4BEF0F51633C}"/>
              </a:ext>
            </a:extLst>
          </p:cNvPr>
          <p:cNvSpPr txBox="1"/>
          <p:nvPr/>
        </p:nvSpPr>
        <p:spPr>
          <a:xfrm>
            <a:off x="1479317" y="3272976"/>
            <a:ext cx="9369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代码代码托管：</a:t>
            </a:r>
            <a:r>
              <a:rPr lang="en-US" altLang="zh-CN" dirty="0"/>
              <a:t>git +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代码都存在小组的</a:t>
            </a:r>
            <a:r>
              <a:rPr lang="en-US" altLang="zh-CN" dirty="0" err="1"/>
              <a:t>github</a:t>
            </a:r>
            <a:r>
              <a:rPr lang="zh-CN" altLang="en-US" dirty="0"/>
              <a:t>仓库 </a:t>
            </a:r>
            <a:r>
              <a:rPr lang="en-US" altLang="zh-CN" dirty="0"/>
              <a:t>https://github.com/zqrzxwkr-group</a:t>
            </a:r>
          </a:p>
          <a:p>
            <a:endParaRPr lang="en-US" altLang="zh-CN" dirty="0"/>
          </a:p>
          <a:p>
            <a:r>
              <a:rPr lang="zh-CN" altLang="en-US" dirty="0"/>
              <a:t>运维配置托管：</a:t>
            </a:r>
            <a:r>
              <a:rPr lang="en-US" altLang="zh-CN" dirty="0"/>
              <a:t>git +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zh-CN" altLang="en-US" dirty="0"/>
              <a:t>       </a:t>
            </a:r>
            <a:r>
              <a:rPr lang="en-US" altLang="zh-CN" dirty="0" err="1"/>
              <a:t>Jenkinsfile</a:t>
            </a:r>
            <a:r>
              <a:rPr lang="zh-CN" altLang="en-US" dirty="0"/>
              <a:t>文件存在仓库中方便进行变更跟踪和管理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CI</a:t>
            </a:r>
            <a:r>
              <a:rPr lang="zh-CN" altLang="en-US" dirty="0"/>
              <a:t>服务器：</a:t>
            </a:r>
            <a:r>
              <a:rPr lang="en-US" altLang="zh-CN" dirty="0"/>
              <a:t>Jenkins</a:t>
            </a:r>
          </a:p>
          <a:p>
            <a:r>
              <a:rPr lang="zh-CN" altLang="en-US" dirty="0"/>
              <a:t>       通过创建后端</a:t>
            </a:r>
            <a:r>
              <a:rPr lang="en-US" altLang="zh-CN" dirty="0"/>
              <a:t>Jenkins</a:t>
            </a:r>
            <a:r>
              <a:rPr lang="zh-CN" altLang="en-US" dirty="0"/>
              <a:t>流水线项目实现代码的自动拉取、构建、回归测试、打包以及自动调用脚本完成应用部署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64FC5F-526C-4A90-B606-6006E2FA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1" y="1284914"/>
            <a:ext cx="10853318" cy="1731847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0F7F628-F314-4E6D-AE6B-BEF20823A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4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4185">
        <p159:morph option="byObject"/>
      </p:transition>
    </mc:Choice>
    <mc:Fallback xmlns="">
      <p:transition advTm="841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409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64D6B-E3EC-4483-835C-982D12C9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190" y="-118533"/>
            <a:ext cx="8168208" cy="790865"/>
          </a:xfrm>
        </p:spPr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仓库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669D2B-01FD-4642-8BD8-760845F9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BBBEA0-821B-45F2-8E65-3F121B49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429"/>
            <a:ext cx="12192000" cy="63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7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912E0-F864-4A1F-AEF7-3FB0458F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72D59D-3959-486A-BB7C-58EDF507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F8117D-3C23-4CD4-B157-8DA1C057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13" y="989835"/>
            <a:ext cx="8885530" cy="4878330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16FF23F-CFB4-4042-A2CB-D4BBA85AA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3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98">
        <p159:morph option="byObject"/>
      </p:transition>
    </mc:Choice>
    <mc:Fallback xmlns="">
      <p:transition advTm="4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F95DF-4D3F-44E7-8589-2C8C8FF1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23A0CF-A188-4DF5-9F8C-CEE8EE9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A86B0F-784D-4E23-AB85-78268AC2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7" y="1148957"/>
            <a:ext cx="11482426" cy="5297077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CAE1DC5-3F28-40D5-B037-A2453263B9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3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185">
        <p159:morph option="byObject"/>
      </p:transition>
    </mc:Choice>
    <mc:Fallback xmlns="">
      <p:transition advTm="71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2D9C2-0636-486C-8E9C-57C4D2EE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本机用虚拟机配置的一个</a:t>
            </a:r>
            <a:r>
              <a:rPr lang="en-US" altLang="zh-CN" dirty="0"/>
              <a:t>CI/CD</a:t>
            </a:r>
            <a:r>
              <a:rPr lang="zh-CN" altLang="en-US" dirty="0"/>
              <a:t>环境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947AA1-C79A-4B55-AD16-82A4E936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A3EF59-1C6A-4387-905F-D6B7DFAD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23" y="1028699"/>
            <a:ext cx="8263976" cy="515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4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FB60A-F0F2-4502-B4C5-B3D1D9F8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服务器配置及运行软件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ACFBC0-E870-4417-ABE0-0DBFE372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48</a:t>
            </a:fld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E7104B5-D2F3-488F-BE98-7D6AACE29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21926"/>
              </p:ext>
            </p:extLst>
          </p:nvPr>
        </p:nvGraphicFramePr>
        <p:xfrm>
          <a:off x="848100" y="1636293"/>
          <a:ext cx="10495799" cy="3954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788">
                  <a:extLst>
                    <a:ext uri="{9D8B030D-6E8A-4147-A177-3AD203B41FA5}">
                      <a16:colId xmlns:a16="http://schemas.microsoft.com/office/drawing/2014/main" val="3939289290"/>
                    </a:ext>
                  </a:extLst>
                </a:gridCol>
                <a:gridCol w="1467087">
                  <a:extLst>
                    <a:ext uri="{9D8B030D-6E8A-4147-A177-3AD203B41FA5}">
                      <a16:colId xmlns:a16="http://schemas.microsoft.com/office/drawing/2014/main" val="4131162995"/>
                    </a:ext>
                  </a:extLst>
                </a:gridCol>
                <a:gridCol w="1751405">
                  <a:extLst>
                    <a:ext uri="{9D8B030D-6E8A-4147-A177-3AD203B41FA5}">
                      <a16:colId xmlns:a16="http://schemas.microsoft.com/office/drawing/2014/main" val="301033223"/>
                    </a:ext>
                  </a:extLst>
                </a:gridCol>
                <a:gridCol w="1507522">
                  <a:extLst>
                    <a:ext uri="{9D8B030D-6E8A-4147-A177-3AD203B41FA5}">
                      <a16:colId xmlns:a16="http://schemas.microsoft.com/office/drawing/2014/main" val="2691271"/>
                    </a:ext>
                  </a:extLst>
                </a:gridCol>
                <a:gridCol w="1216886">
                  <a:extLst>
                    <a:ext uri="{9D8B030D-6E8A-4147-A177-3AD203B41FA5}">
                      <a16:colId xmlns:a16="http://schemas.microsoft.com/office/drawing/2014/main" val="3172145799"/>
                    </a:ext>
                  </a:extLst>
                </a:gridCol>
                <a:gridCol w="1267432">
                  <a:extLst>
                    <a:ext uri="{9D8B030D-6E8A-4147-A177-3AD203B41FA5}">
                      <a16:colId xmlns:a16="http://schemas.microsoft.com/office/drawing/2014/main" val="4108437525"/>
                    </a:ext>
                  </a:extLst>
                </a:gridCol>
                <a:gridCol w="1637679">
                  <a:extLst>
                    <a:ext uri="{9D8B030D-6E8A-4147-A177-3AD203B41FA5}">
                      <a16:colId xmlns:a16="http://schemas.microsoft.com/office/drawing/2014/main" val="193113157"/>
                    </a:ext>
                  </a:extLst>
                </a:gridCol>
              </a:tblGrid>
              <a:tr h="30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IP</a:t>
                      </a:r>
                      <a:r>
                        <a:rPr lang="zh-CN" sz="1050" kern="100">
                          <a:effectLst/>
                        </a:rPr>
                        <a:t>地址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操作系统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处理器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内存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磁盘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运行软件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5906585"/>
                  </a:ext>
                </a:extLst>
              </a:tr>
              <a:tr h="6591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 err="1">
                          <a:effectLst/>
                        </a:rPr>
                        <a:t>gitlab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192.168.43.115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Centos 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4G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40G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GitLab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592647"/>
                  </a:ext>
                </a:extLst>
              </a:tr>
              <a:tr h="6591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jenkins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192.168.43.50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Centos 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4G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30G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Jenkins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Docker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571833"/>
                  </a:ext>
                </a:extLst>
              </a:tr>
              <a:tr h="1009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harbor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192.168.43.116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Centos 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2G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100G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Docker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Harbor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mysql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6759364"/>
                  </a:ext>
                </a:extLst>
              </a:tr>
              <a:tr h="6591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master01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192.168.43.250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Centos 7 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3G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40G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Docker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>
                          <a:effectLst/>
                        </a:rPr>
                        <a:t>k8s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0399022"/>
                  </a:ext>
                </a:extLst>
              </a:tr>
              <a:tr h="6591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node01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192.168.43.251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Centos 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3G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40G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</a:rPr>
                        <a:t>Docker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>
                          <a:effectLst/>
                        </a:rPr>
                        <a:t>k8s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65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62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C034D-DC0B-49E5-91D1-037267E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GitLab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D769FF-C0F6-45AD-B9CA-7BF73E75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49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AD300F-D553-4156-826D-5C056904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37" y="1028699"/>
            <a:ext cx="8729781" cy="39257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818603-9A99-4678-8BE4-4954E81A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7" y="5084386"/>
            <a:ext cx="6062533" cy="16960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B24AA9-59CC-4003-A437-E2C5522F2C57}"/>
              </a:ext>
            </a:extLst>
          </p:cNvPr>
          <p:cNvSpPr txBox="1"/>
          <p:nvPr/>
        </p:nvSpPr>
        <p:spPr>
          <a:xfrm>
            <a:off x="9259463" y="2061285"/>
            <a:ext cx="2160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管理员界面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744437-A354-42AD-99F1-4401E762F7ED}"/>
              </a:ext>
            </a:extLst>
          </p:cNvPr>
          <p:cNvSpPr txBox="1"/>
          <p:nvPr/>
        </p:nvSpPr>
        <p:spPr>
          <a:xfrm>
            <a:off x="7041125" y="5662340"/>
            <a:ext cx="385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管理员可以修改用户代码上传权限</a:t>
            </a:r>
          </a:p>
        </p:txBody>
      </p:sp>
    </p:spTree>
    <p:extLst>
      <p:ext uri="{BB962C8B-B14F-4D97-AF65-F5344CB8AC3E}">
        <p14:creationId xmlns:p14="http://schemas.microsoft.com/office/powerpoint/2010/main" val="96939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/>
          <p:cNvSpPr/>
          <p:nvPr/>
        </p:nvSpPr>
        <p:spPr>
          <a:xfrm>
            <a:off x="695960" y="1522597"/>
            <a:ext cx="10615930" cy="3841786"/>
          </a:xfrm>
          <a:prstGeom prst="roundRect">
            <a:avLst>
              <a:gd name="adj" fmla="val 5956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400" dirty="0">
                <a:cs typeface="+mn-ea"/>
                <a:sym typeface="+mn-lt"/>
              </a:rPr>
              <a:t>使用价值</a:t>
            </a:r>
            <a:r>
              <a:rPr lang="en-US" altLang="zh-CN" spc="400" dirty="0">
                <a:cs typeface="+mn-ea"/>
                <a:sym typeface="+mn-lt"/>
              </a:rPr>
              <a:t>&amp;</a:t>
            </a:r>
            <a:r>
              <a:rPr lang="zh-CN" altLang="en-US" spc="400" dirty="0">
                <a:cs typeface="+mn-ea"/>
                <a:sym typeface="+mn-lt"/>
              </a:rPr>
              <a:t>目标人群</a:t>
            </a:r>
            <a:endParaRPr lang="zh-CN" altLang="en-US" dirty="0"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5</a:t>
            </a:fld>
            <a:endParaRPr lang="zh-CN" altLang="en-US"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6339370" y="2232317"/>
            <a:ext cx="7262" cy="288014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íŝļiḓè"/>
          <p:cNvSpPr/>
          <p:nvPr/>
        </p:nvSpPr>
        <p:spPr bwMode="auto">
          <a:xfrm>
            <a:off x="1604315" y="1656879"/>
            <a:ext cx="3528000" cy="357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①提供机器人智能咨询服务</a:t>
            </a:r>
            <a:endParaRPr lang="en-US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②为考生提供基于数据分析和预测  的志愿推荐</a:t>
            </a:r>
            <a:endParaRPr lang="en-US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b="1" dirty="0">
              <a:solidFill>
                <a:srgbClr val="000000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③为用户提供高校、专业等基本信息展示</a:t>
            </a:r>
          </a:p>
        </p:txBody>
      </p:sp>
      <p:sp>
        <p:nvSpPr>
          <p:cNvPr id="18" name="íŝļiḓè"/>
          <p:cNvSpPr/>
          <p:nvPr/>
        </p:nvSpPr>
        <p:spPr bwMode="auto">
          <a:xfrm>
            <a:off x="7155846" y="3017554"/>
            <a:ext cx="3528000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147" y="5466107"/>
            <a:ext cx="2194513" cy="1329963"/>
          </a:xfrm>
          <a:prstGeom prst="rect">
            <a:avLst/>
          </a:prstGeom>
        </p:spPr>
      </p:pic>
      <p:pic>
        <p:nvPicPr>
          <p:cNvPr id="1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71FE9E5-4DEA-4B74-89E1-D319DEAD3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9368" y="5868986"/>
            <a:ext cx="487363" cy="487363"/>
          </a:xfrm>
          <a:prstGeom prst="rect">
            <a:avLst/>
          </a:prstGeom>
        </p:spPr>
      </p:pic>
      <p:sp>
        <p:nvSpPr>
          <p:cNvPr id="10" name="íŝļiḓè">
            <a:extLst>
              <a:ext uri="{FF2B5EF4-FFF2-40B4-BE49-F238E27FC236}">
                <a16:creationId xmlns:a16="http://schemas.microsoft.com/office/drawing/2014/main" id="{7CF700F1-2715-4B8D-8AD1-0767AD39B1BC}"/>
              </a:ext>
            </a:extLst>
          </p:cNvPr>
          <p:cNvSpPr/>
          <p:nvPr/>
        </p:nvSpPr>
        <p:spPr bwMode="auto">
          <a:xfrm>
            <a:off x="6982825" y="1656879"/>
            <a:ext cx="3528000" cy="357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①刚参与完高考的学生进行院校及专业的选择</a:t>
            </a: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②未参与高考的学生根据自己的预估进行院校筛选，从而进一步明确自己的目标</a:t>
            </a: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③家长为自己的孩子的志愿选择提供自己的意见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863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114A3-78A7-4FBE-83C0-E5002EFB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Dockerfile</a:t>
            </a:r>
            <a:r>
              <a:rPr lang="zh-CN" altLang="en-US" dirty="0"/>
              <a:t>文件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390351-48B5-4013-A56A-2391E085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50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F10867-AD4A-4292-98A1-7B562D9B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75" y="1741205"/>
            <a:ext cx="6192920" cy="35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8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A14A8-68CE-42A4-9C7C-3EBE6700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45864A-E00F-4015-BB3D-F7CAE214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51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9E04F7-525E-424E-AD78-82DEB398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99" y="884766"/>
            <a:ext cx="10929048" cy="3388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E340F-32A6-4A1D-8869-EA2F8067B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779" y="4333826"/>
            <a:ext cx="8546888" cy="23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4C7B-BAD9-4090-9F0C-EAA2EC91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Jenkins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99D393-B460-427A-A6EB-F14BC04B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52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A279F-AC7C-49A6-82C1-3D4A547E6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32" y="136526"/>
            <a:ext cx="6085735" cy="33667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1271C4-534F-4A1D-ACB1-8B6E0E1C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09" y="2876367"/>
            <a:ext cx="9526630" cy="31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25C38-B7BF-48BA-9C47-C8D72B7E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Jenkinsfile</a:t>
            </a:r>
            <a:r>
              <a:rPr lang="zh-CN" altLang="en-US" dirty="0"/>
              <a:t>文件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032805-5572-4445-8F60-CC7EC95D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048084-0CAC-44EA-9705-41214DFA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19" y="885315"/>
            <a:ext cx="9611514" cy="52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0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CCE24-0993-4F15-A3A4-861493F0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集群</a:t>
            </a:r>
            <a:r>
              <a:rPr lang="en-US" altLang="zh-CN" dirty="0"/>
              <a:t>(</a:t>
            </a:r>
            <a:r>
              <a:rPr lang="zh-CN" altLang="en-US" dirty="0"/>
              <a:t>通过</a:t>
            </a:r>
            <a:r>
              <a:rPr lang="en-US" altLang="zh-CN" dirty="0" err="1"/>
              <a:t>kubeadm</a:t>
            </a:r>
            <a:r>
              <a:rPr lang="zh-CN" altLang="en-US" dirty="0"/>
              <a:t>构建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5AFAEA-C19D-42AF-AC15-422BE161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5B3A98-A2DE-4524-8343-31864C7B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15" y="1484734"/>
            <a:ext cx="8308969" cy="22077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31E209-9E18-4A89-96BC-7F481E13456D}"/>
              </a:ext>
            </a:extLst>
          </p:cNvPr>
          <p:cNvSpPr txBox="1"/>
          <p:nvPr/>
        </p:nvSpPr>
        <p:spPr>
          <a:xfrm>
            <a:off x="989655" y="10720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K8s</a:t>
            </a:r>
            <a:r>
              <a:rPr lang="zh-CN" altLang="en-US" dirty="0"/>
              <a:t>运行的</a:t>
            </a:r>
            <a:r>
              <a:rPr lang="en-US" altLang="zh-CN" dirty="0"/>
              <a:t>pod</a:t>
            </a:r>
            <a:r>
              <a:rPr lang="zh-CN" altLang="en-US" dirty="0"/>
              <a:t>和</a:t>
            </a:r>
            <a:r>
              <a:rPr lang="en-US" altLang="zh-CN" dirty="0"/>
              <a:t>svc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932719-D817-4F73-8EB2-E8F59427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15" y="4459182"/>
            <a:ext cx="7783270" cy="9140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0B2EC82-DAF5-40DB-82F8-07339192E1A8}"/>
              </a:ext>
            </a:extLst>
          </p:cNvPr>
          <p:cNvSpPr txBox="1"/>
          <p:nvPr/>
        </p:nvSpPr>
        <p:spPr>
          <a:xfrm>
            <a:off x="989655" y="40392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K8s</a:t>
            </a:r>
            <a:r>
              <a:rPr lang="zh-CN" altLang="en-US" dirty="0"/>
              <a:t>运行的</a:t>
            </a:r>
            <a:r>
              <a:rPr lang="en-US" altLang="zh-CN" dirty="0"/>
              <a:t>secret 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0E790-8285-437D-B26A-F2FCFB4DCF34}"/>
              </a:ext>
            </a:extLst>
          </p:cNvPr>
          <p:cNvSpPr txBox="1"/>
          <p:nvPr/>
        </p:nvSpPr>
        <p:spPr>
          <a:xfrm>
            <a:off x="1582321" y="5495475"/>
            <a:ext cx="6715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Registry-pull-secret</a:t>
            </a:r>
            <a:r>
              <a:rPr lang="zh-CN" altLang="en-US" dirty="0"/>
              <a:t>是配置的从</a:t>
            </a:r>
            <a:r>
              <a:rPr lang="en-US" altLang="zh-CN" dirty="0"/>
              <a:t>harbor</a:t>
            </a:r>
            <a:r>
              <a:rPr lang="zh-CN" altLang="en-US" dirty="0"/>
              <a:t>仓库中拉取镜像的</a:t>
            </a:r>
            <a:r>
              <a:rPr lang="en-US" altLang="zh-CN" dirty="0"/>
              <a:t>secret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32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72952-7323-4811-8E42-4871CF0E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Deployment</a:t>
            </a:r>
            <a:r>
              <a:rPr lang="zh-CN" altLang="en-US" dirty="0"/>
              <a:t>配置文件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179765-40C5-4332-9A2A-48A8640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55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84EF59-893C-4285-8100-B32470D5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020" y="99467"/>
            <a:ext cx="5274310" cy="65932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4C2F13-E2E5-4450-A224-167CFF5C7FDC}"/>
              </a:ext>
            </a:extLst>
          </p:cNvPr>
          <p:cNvSpPr txBox="1"/>
          <p:nvPr/>
        </p:nvSpPr>
        <p:spPr>
          <a:xfrm>
            <a:off x="612670" y="3046192"/>
            <a:ext cx="5161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右图是</a:t>
            </a:r>
            <a:r>
              <a:rPr lang="en-US" altLang="zh-CN" dirty="0" err="1"/>
              <a:t>Bookmanage</a:t>
            </a:r>
            <a:r>
              <a:rPr lang="en-US" altLang="zh-CN" dirty="0"/>
              <a:t>-backend</a:t>
            </a:r>
            <a:r>
              <a:rPr lang="zh-CN" altLang="en-US" dirty="0"/>
              <a:t>服务的配置文件</a:t>
            </a:r>
            <a:r>
              <a:rPr lang="en-US" altLang="zh-CN" dirty="0"/>
              <a:t>,</a:t>
            </a:r>
            <a:r>
              <a:rPr lang="zh-CN" altLang="en-US" dirty="0"/>
              <a:t>可以通过</a:t>
            </a:r>
            <a:r>
              <a:rPr lang="en-US" altLang="zh-CN" dirty="0" err="1"/>
              <a:t>kubectl</a:t>
            </a:r>
            <a:r>
              <a:rPr lang="en-US" altLang="zh-CN" dirty="0"/>
              <a:t> apply –f</a:t>
            </a:r>
            <a:r>
              <a:rPr lang="zh-CN" altLang="en-US" dirty="0"/>
              <a:t>命令直接部署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19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F55D7-8413-4298-BDC6-989A68B9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部署成功截图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5A811-6756-4842-B3E1-AF9C6616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99544D-6B99-47D0-88C3-0A87D656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27" y="2022557"/>
            <a:ext cx="10615598" cy="29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4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FBDD2-B111-4261-A1EA-66578E6DC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展望</a:t>
            </a:r>
          </a:p>
        </p:txBody>
      </p:sp>
      <p:sp>
        <p:nvSpPr>
          <p:cNvPr id="4" name="clapping-hands_103856">
            <a:extLst>
              <a:ext uri="{FF2B5EF4-FFF2-40B4-BE49-F238E27FC236}">
                <a16:creationId xmlns:a16="http://schemas.microsoft.com/office/drawing/2014/main" id="{4BC0A17F-574F-4E8B-A7C2-18F4B27546E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518150" y="1697037"/>
            <a:ext cx="1155701" cy="1155701"/>
          </a:xfrm>
          <a:custGeom>
            <a:avLst/>
            <a:gdLst>
              <a:gd name="connsiteX0" fmla="*/ 416977 w 576135"/>
              <a:gd name="connsiteY0" fmla="*/ 198555 h 607866"/>
              <a:gd name="connsiteX1" fmla="*/ 439583 w 576135"/>
              <a:gd name="connsiteY1" fmla="*/ 203517 h 607866"/>
              <a:gd name="connsiteX2" fmla="*/ 447237 w 576135"/>
              <a:gd name="connsiteY2" fmla="*/ 245615 h 607866"/>
              <a:gd name="connsiteX3" fmla="*/ 430728 w 576135"/>
              <a:gd name="connsiteY3" fmla="*/ 269286 h 607866"/>
              <a:gd name="connsiteX4" fmla="*/ 460144 w 576135"/>
              <a:gd name="connsiteY4" fmla="*/ 272132 h 607866"/>
              <a:gd name="connsiteX5" fmla="*/ 467798 w 576135"/>
              <a:gd name="connsiteY5" fmla="*/ 314230 h 607866"/>
              <a:gd name="connsiteX6" fmla="*/ 439133 w 576135"/>
              <a:gd name="connsiteY6" fmla="*/ 355429 h 607866"/>
              <a:gd name="connsiteX7" fmla="*/ 468549 w 576135"/>
              <a:gd name="connsiteY7" fmla="*/ 358275 h 607866"/>
              <a:gd name="connsiteX8" fmla="*/ 476203 w 576135"/>
              <a:gd name="connsiteY8" fmla="*/ 400373 h 607866"/>
              <a:gd name="connsiteX9" fmla="*/ 355836 w 576135"/>
              <a:gd name="connsiteY9" fmla="*/ 573409 h 607866"/>
              <a:gd name="connsiteX10" fmla="*/ 289800 w 576135"/>
              <a:gd name="connsiteY10" fmla="*/ 607866 h 607866"/>
              <a:gd name="connsiteX11" fmla="*/ 244175 w 576135"/>
              <a:gd name="connsiteY11" fmla="*/ 593634 h 607866"/>
              <a:gd name="connsiteX12" fmla="*/ 184442 w 576135"/>
              <a:gd name="connsiteY12" fmla="*/ 552285 h 607866"/>
              <a:gd name="connsiteX13" fmla="*/ 153525 w 576135"/>
              <a:gd name="connsiteY13" fmla="*/ 474232 h 607866"/>
              <a:gd name="connsiteX14" fmla="*/ 144820 w 576135"/>
              <a:gd name="connsiteY14" fmla="*/ 333556 h 607866"/>
              <a:gd name="connsiteX15" fmla="*/ 173186 w 576135"/>
              <a:gd name="connsiteY15" fmla="*/ 301496 h 607866"/>
              <a:gd name="connsiteX16" fmla="*/ 205303 w 576135"/>
              <a:gd name="connsiteY16" fmla="*/ 329811 h 607866"/>
              <a:gd name="connsiteX17" fmla="*/ 208605 w 576135"/>
              <a:gd name="connsiteY17" fmla="*/ 384493 h 607866"/>
              <a:gd name="connsiteX18" fmla="*/ 328822 w 576135"/>
              <a:gd name="connsiteY18" fmla="*/ 211607 h 607866"/>
              <a:gd name="connsiteX19" fmla="*/ 370995 w 576135"/>
              <a:gd name="connsiteY19" fmla="*/ 203967 h 607866"/>
              <a:gd name="connsiteX20" fmla="*/ 384052 w 576135"/>
              <a:gd name="connsiteY20" fmla="*/ 230334 h 607866"/>
              <a:gd name="connsiteX21" fmla="*/ 397409 w 576135"/>
              <a:gd name="connsiteY21" fmla="*/ 211008 h 607866"/>
              <a:gd name="connsiteX22" fmla="*/ 416977 w 576135"/>
              <a:gd name="connsiteY22" fmla="*/ 198555 h 607866"/>
              <a:gd name="connsiteX23" fmla="*/ 556489 w 576135"/>
              <a:gd name="connsiteY23" fmla="*/ 150536 h 607866"/>
              <a:gd name="connsiteX24" fmla="*/ 575406 w 576135"/>
              <a:gd name="connsiteY24" fmla="*/ 160266 h 607866"/>
              <a:gd name="connsiteX25" fmla="*/ 565647 w 576135"/>
              <a:gd name="connsiteY25" fmla="*/ 178978 h 607866"/>
              <a:gd name="connsiteX26" fmla="*/ 490581 w 576135"/>
              <a:gd name="connsiteY26" fmla="*/ 202780 h 607866"/>
              <a:gd name="connsiteX27" fmla="*/ 474366 w 576135"/>
              <a:gd name="connsiteY27" fmla="*/ 197840 h 607866"/>
              <a:gd name="connsiteX28" fmla="*/ 472565 w 576135"/>
              <a:gd name="connsiteY28" fmla="*/ 194996 h 607866"/>
              <a:gd name="connsiteX29" fmla="*/ 481573 w 576135"/>
              <a:gd name="connsiteY29" fmla="*/ 174338 h 607866"/>
              <a:gd name="connsiteX30" fmla="*/ 273078 w 576135"/>
              <a:gd name="connsiteY30" fmla="*/ 120039 h 607866"/>
              <a:gd name="connsiteX31" fmla="*/ 289509 w 576135"/>
              <a:gd name="connsiteY31" fmla="*/ 132549 h 607866"/>
              <a:gd name="connsiteX32" fmla="*/ 289959 w 576135"/>
              <a:gd name="connsiteY32" fmla="*/ 158767 h 607866"/>
              <a:gd name="connsiteX33" fmla="*/ 308115 w 576135"/>
              <a:gd name="connsiteY33" fmla="*/ 148130 h 607866"/>
              <a:gd name="connsiteX34" fmla="*/ 345028 w 576135"/>
              <a:gd name="connsiteY34" fmla="*/ 157868 h 607866"/>
              <a:gd name="connsiteX35" fmla="*/ 348479 w 576135"/>
              <a:gd name="connsiteY35" fmla="*/ 168805 h 607866"/>
              <a:gd name="connsiteX36" fmla="*/ 304214 w 576135"/>
              <a:gd name="connsiteY36" fmla="*/ 194573 h 607866"/>
              <a:gd name="connsiteX37" fmla="*/ 228438 w 576135"/>
              <a:gd name="connsiteY37" fmla="*/ 303641 h 607866"/>
              <a:gd name="connsiteX38" fmla="*/ 171268 w 576135"/>
              <a:gd name="connsiteY38" fmla="*/ 271580 h 607866"/>
              <a:gd name="connsiteX39" fmla="*/ 114848 w 576135"/>
              <a:gd name="connsiteY39" fmla="*/ 335402 h 607866"/>
              <a:gd name="connsiteX40" fmla="*/ 120850 w 576135"/>
              <a:gd name="connsiteY40" fmla="*/ 431884 h 607866"/>
              <a:gd name="connsiteX41" fmla="*/ 40272 w 576135"/>
              <a:gd name="connsiteY41" fmla="*/ 399074 h 607866"/>
              <a:gd name="connsiteX42" fmla="*/ 7711 w 576135"/>
              <a:gd name="connsiteY42" fmla="*/ 343192 h 607866"/>
              <a:gd name="connsiteX43" fmla="*/ 12212 w 576135"/>
              <a:gd name="connsiteY43" fmla="*/ 268583 h 607866"/>
              <a:gd name="connsiteX44" fmla="*/ 58278 w 576135"/>
              <a:gd name="connsiteY44" fmla="*/ 151875 h 607866"/>
              <a:gd name="connsiteX45" fmla="*/ 93240 w 576135"/>
              <a:gd name="connsiteY45" fmla="*/ 136744 h 607866"/>
              <a:gd name="connsiteX46" fmla="*/ 108396 w 576135"/>
              <a:gd name="connsiteY46" fmla="*/ 171651 h 607866"/>
              <a:gd name="connsiteX47" fmla="*/ 90539 w 576135"/>
              <a:gd name="connsiteY47" fmla="*/ 217046 h 607866"/>
              <a:gd name="connsiteX48" fmla="*/ 252596 w 576135"/>
              <a:gd name="connsiteY48" fmla="*/ 122811 h 607866"/>
              <a:gd name="connsiteX49" fmla="*/ 273078 w 576135"/>
              <a:gd name="connsiteY49" fmla="*/ 120039 h 607866"/>
              <a:gd name="connsiteX50" fmla="*/ 510147 w 576135"/>
              <a:gd name="connsiteY50" fmla="*/ 50872 h 607866"/>
              <a:gd name="connsiteX51" fmla="*/ 520804 w 576135"/>
              <a:gd name="connsiteY51" fmla="*/ 55253 h 607866"/>
              <a:gd name="connsiteX52" fmla="*/ 520804 w 576135"/>
              <a:gd name="connsiteY52" fmla="*/ 76373 h 607866"/>
              <a:gd name="connsiteX53" fmla="*/ 447260 w 576135"/>
              <a:gd name="connsiteY53" fmla="*/ 149770 h 607866"/>
              <a:gd name="connsiteX54" fmla="*/ 426098 w 576135"/>
              <a:gd name="connsiteY54" fmla="*/ 149770 h 607866"/>
              <a:gd name="connsiteX55" fmla="*/ 426098 w 576135"/>
              <a:gd name="connsiteY55" fmla="*/ 128650 h 607866"/>
              <a:gd name="connsiteX56" fmla="*/ 499491 w 576135"/>
              <a:gd name="connsiteY56" fmla="*/ 55253 h 607866"/>
              <a:gd name="connsiteX57" fmla="*/ 510147 w 576135"/>
              <a:gd name="connsiteY57" fmla="*/ 50872 h 607866"/>
              <a:gd name="connsiteX58" fmla="*/ 415567 w 576135"/>
              <a:gd name="connsiteY58" fmla="*/ 728 h 607866"/>
              <a:gd name="connsiteX59" fmla="*/ 425316 w 576135"/>
              <a:gd name="connsiteY59" fmla="*/ 19453 h 607866"/>
              <a:gd name="connsiteX60" fmla="*/ 401470 w 576135"/>
              <a:gd name="connsiteY60" fmla="*/ 94356 h 607866"/>
              <a:gd name="connsiteX61" fmla="*/ 382573 w 576135"/>
              <a:gd name="connsiteY61" fmla="*/ 104093 h 607866"/>
              <a:gd name="connsiteX62" fmla="*/ 372825 w 576135"/>
              <a:gd name="connsiteY62" fmla="*/ 85218 h 607866"/>
              <a:gd name="connsiteX63" fmla="*/ 396821 w 576135"/>
              <a:gd name="connsiteY63" fmla="*/ 10465 h 607866"/>
              <a:gd name="connsiteX64" fmla="*/ 415567 w 576135"/>
              <a:gd name="connsiteY64" fmla="*/ 728 h 60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76135" h="607866">
                <a:moveTo>
                  <a:pt x="416977" y="198555"/>
                </a:moveTo>
                <a:cubicBezTo>
                  <a:pt x="424612" y="197188"/>
                  <a:pt x="432754" y="198723"/>
                  <a:pt x="439583" y="203517"/>
                </a:cubicBezTo>
                <a:cubicBezTo>
                  <a:pt x="453390" y="212955"/>
                  <a:pt x="456842" y="231832"/>
                  <a:pt x="447237" y="245615"/>
                </a:cubicBezTo>
                <a:lnTo>
                  <a:pt x="430728" y="269286"/>
                </a:lnTo>
                <a:cubicBezTo>
                  <a:pt x="440183" y="265091"/>
                  <a:pt x="451289" y="265990"/>
                  <a:pt x="460144" y="272132"/>
                </a:cubicBezTo>
                <a:cubicBezTo>
                  <a:pt x="473952" y="281570"/>
                  <a:pt x="477404" y="300447"/>
                  <a:pt x="467798" y="314230"/>
                </a:cubicBezTo>
                <a:lnTo>
                  <a:pt x="439133" y="355429"/>
                </a:lnTo>
                <a:cubicBezTo>
                  <a:pt x="448588" y="351384"/>
                  <a:pt x="459694" y="352133"/>
                  <a:pt x="468549" y="358275"/>
                </a:cubicBezTo>
                <a:cubicBezTo>
                  <a:pt x="482206" y="367863"/>
                  <a:pt x="485658" y="386590"/>
                  <a:pt x="476203" y="400373"/>
                </a:cubicBezTo>
                <a:cubicBezTo>
                  <a:pt x="453240" y="433332"/>
                  <a:pt x="381951" y="535955"/>
                  <a:pt x="355836" y="573409"/>
                </a:cubicBezTo>
                <a:cubicBezTo>
                  <a:pt x="340378" y="595881"/>
                  <a:pt x="315314" y="607866"/>
                  <a:pt x="289800" y="607866"/>
                </a:cubicBezTo>
                <a:cubicBezTo>
                  <a:pt x="274041" y="607866"/>
                  <a:pt x="258132" y="603222"/>
                  <a:pt x="244175" y="593634"/>
                </a:cubicBezTo>
                <a:lnTo>
                  <a:pt x="184442" y="552285"/>
                </a:lnTo>
                <a:cubicBezTo>
                  <a:pt x="158627" y="534457"/>
                  <a:pt x="156076" y="509887"/>
                  <a:pt x="153525" y="474232"/>
                </a:cubicBezTo>
                <a:cubicBezTo>
                  <a:pt x="150973" y="439025"/>
                  <a:pt x="144820" y="333556"/>
                  <a:pt x="144820" y="333556"/>
                </a:cubicBezTo>
                <a:cubicBezTo>
                  <a:pt x="143769" y="316777"/>
                  <a:pt x="156376" y="302395"/>
                  <a:pt x="173186" y="301496"/>
                </a:cubicBezTo>
                <a:cubicBezTo>
                  <a:pt x="189845" y="300447"/>
                  <a:pt x="204253" y="313031"/>
                  <a:pt x="205303" y="329811"/>
                </a:cubicBezTo>
                <a:lnTo>
                  <a:pt x="208605" y="384493"/>
                </a:lnTo>
                <a:lnTo>
                  <a:pt x="328822" y="211607"/>
                </a:lnTo>
                <a:cubicBezTo>
                  <a:pt x="338427" y="197824"/>
                  <a:pt x="357337" y="194378"/>
                  <a:pt x="370995" y="203967"/>
                </a:cubicBezTo>
                <a:cubicBezTo>
                  <a:pt x="380000" y="210109"/>
                  <a:pt x="384502" y="220296"/>
                  <a:pt x="384052" y="230334"/>
                </a:cubicBezTo>
                <a:lnTo>
                  <a:pt x="397409" y="211008"/>
                </a:lnTo>
                <a:cubicBezTo>
                  <a:pt x="402212" y="204192"/>
                  <a:pt x="409341" y="199922"/>
                  <a:pt x="416977" y="198555"/>
                </a:cubicBezTo>
                <a:close/>
                <a:moveTo>
                  <a:pt x="556489" y="150536"/>
                </a:moveTo>
                <a:cubicBezTo>
                  <a:pt x="564446" y="147991"/>
                  <a:pt x="572854" y="152332"/>
                  <a:pt x="575406" y="160266"/>
                </a:cubicBezTo>
                <a:cubicBezTo>
                  <a:pt x="577958" y="168050"/>
                  <a:pt x="573604" y="176583"/>
                  <a:pt x="565647" y="178978"/>
                </a:cubicBezTo>
                <a:lnTo>
                  <a:pt x="490581" y="202780"/>
                </a:lnTo>
                <a:cubicBezTo>
                  <a:pt x="484575" y="204726"/>
                  <a:pt x="478120" y="202630"/>
                  <a:pt x="474366" y="197840"/>
                </a:cubicBezTo>
                <a:cubicBezTo>
                  <a:pt x="473766" y="196942"/>
                  <a:pt x="473165" y="195894"/>
                  <a:pt x="472565" y="194996"/>
                </a:cubicBezTo>
                <a:cubicBezTo>
                  <a:pt x="468511" y="186613"/>
                  <a:pt x="473015" y="177032"/>
                  <a:pt x="481573" y="174338"/>
                </a:cubicBezTo>
                <a:close/>
                <a:moveTo>
                  <a:pt x="273078" y="120039"/>
                </a:moveTo>
                <a:cubicBezTo>
                  <a:pt x="279755" y="121800"/>
                  <a:pt x="285758" y="126107"/>
                  <a:pt x="289509" y="132549"/>
                </a:cubicBezTo>
                <a:cubicBezTo>
                  <a:pt x="294461" y="140939"/>
                  <a:pt x="294160" y="150827"/>
                  <a:pt x="289959" y="158767"/>
                </a:cubicBezTo>
                <a:lnTo>
                  <a:pt x="308115" y="148130"/>
                </a:lnTo>
                <a:cubicBezTo>
                  <a:pt x="321020" y="140639"/>
                  <a:pt x="337525" y="144984"/>
                  <a:pt x="345028" y="157868"/>
                </a:cubicBezTo>
                <a:cubicBezTo>
                  <a:pt x="346979" y="161314"/>
                  <a:pt x="348179" y="165059"/>
                  <a:pt x="348479" y="168805"/>
                </a:cubicBezTo>
                <a:cubicBezTo>
                  <a:pt x="330773" y="170453"/>
                  <a:pt x="314417" y="179741"/>
                  <a:pt x="304214" y="194573"/>
                </a:cubicBezTo>
                <a:lnTo>
                  <a:pt x="228438" y="303641"/>
                </a:lnTo>
                <a:cubicBezTo>
                  <a:pt x="217634" y="283116"/>
                  <a:pt x="195576" y="270081"/>
                  <a:pt x="171268" y="271580"/>
                </a:cubicBezTo>
                <a:cubicBezTo>
                  <a:pt x="137956" y="273677"/>
                  <a:pt x="112747" y="302142"/>
                  <a:pt x="114848" y="335402"/>
                </a:cubicBezTo>
                <a:lnTo>
                  <a:pt x="120850" y="431884"/>
                </a:lnTo>
                <a:cubicBezTo>
                  <a:pt x="90389" y="440274"/>
                  <a:pt x="56928" y="427540"/>
                  <a:pt x="40272" y="399074"/>
                </a:cubicBezTo>
                <a:lnTo>
                  <a:pt x="7711" y="343192"/>
                </a:lnTo>
                <a:cubicBezTo>
                  <a:pt x="-6394" y="319072"/>
                  <a:pt x="1108" y="297648"/>
                  <a:pt x="12212" y="268583"/>
                </a:cubicBezTo>
                <a:cubicBezTo>
                  <a:pt x="23466" y="239369"/>
                  <a:pt x="58278" y="151875"/>
                  <a:pt x="58278" y="151875"/>
                </a:cubicBezTo>
                <a:cubicBezTo>
                  <a:pt x="63680" y="138092"/>
                  <a:pt x="79285" y="131201"/>
                  <a:pt x="93240" y="136744"/>
                </a:cubicBezTo>
                <a:cubicBezTo>
                  <a:pt x="107045" y="142137"/>
                  <a:pt x="113947" y="157718"/>
                  <a:pt x="108396" y="171651"/>
                </a:cubicBezTo>
                <a:lnTo>
                  <a:pt x="90539" y="217046"/>
                </a:lnTo>
                <a:lnTo>
                  <a:pt x="252596" y="122811"/>
                </a:lnTo>
                <a:cubicBezTo>
                  <a:pt x="259048" y="119066"/>
                  <a:pt x="266401" y="118279"/>
                  <a:pt x="273078" y="120039"/>
                </a:cubicBezTo>
                <a:close/>
                <a:moveTo>
                  <a:pt x="510147" y="50872"/>
                </a:moveTo>
                <a:cubicBezTo>
                  <a:pt x="514012" y="50872"/>
                  <a:pt x="517877" y="52332"/>
                  <a:pt x="520804" y="55253"/>
                </a:cubicBezTo>
                <a:cubicBezTo>
                  <a:pt x="526657" y="61095"/>
                  <a:pt x="526657" y="70531"/>
                  <a:pt x="520804" y="76373"/>
                </a:cubicBezTo>
                <a:lnTo>
                  <a:pt x="447260" y="149770"/>
                </a:lnTo>
                <a:cubicBezTo>
                  <a:pt x="441407" y="155612"/>
                  <a:pt x="431951" y="155612"/>
                  <a:pt x="426098" y="149770"/>
                </a:cubicBezTo>
                <a:cubicBezTo>
                  <a:pt x="420244" y="143928"/>
                  <a:pt x="420244" y="134492"/>
                  <a:pt x="426098" y="128650"/>
                </a:cubicBezTo>
                <a:lnTo>
                  <a:pt x="499491" y="55253"/>
                </a:lnTo>
                <a:cubicBezTo>
                  <a:pt x="502418" y="52332"/>
                  <a:pt x="506283" y="50872"/>
                  <a:pt x="510147" y="50872"/>
                </a:cubicBezTo>
                <a:close/>
                <a:moveTo>
                  <a:pt x="415567" y="728"/>
                </a:moveTo>
                <a:cubicBezTo>
                  <a:pt x="423516" y="3274"/>
                  <a:pt x="427865" y="11663"/>
                  <a:pt x="425316" y="19453"/>
                </a:cubicBezTo>
                <a:lnTo>
                  <a:pt x="401470" y="94356"/>
                </a:lnTo>
                <a:cubicBezTo>
                  <a:pt x="398920" y="102296"/>
                  <a:pt x="390522" y="106640"/>
                  <a:pt x="382573" y="104093"/>
                </a:cubicBezTo>
                <a:cubicBezTo>
                  <a:pt x="374774" y="101547"/>
                  <a:pt x="370425" y="93158"/>
                  <a:pt x="372825" y="85218"/>
                </a:cubicBezTo>
                <a:lnTo>
                  <a:pt x="396821" y="10465"/>
                </a:lnTo>
                <a:cubicBezTo>
                  <a:pt x="399220" y="2525"/>
                  <a:pt x="407769" y="-1819"/>
                  <a:pt x="415567" y="7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7024FA0-7A32-4EE4-9657-A27D8697D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8275" y="62642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1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996">
        <p159:morph option="byObject"/>
      </p:transition>
    </mc:Choice>
    <mc:Fallback xmlns="">
      <p:transition advTm="3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F55D7-8413-4298-BDC6-989A68B9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展望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5A811-6756-4842-B3E1-AF9C6616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58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807F42-4DAE-42EB-97E1-35965D293B59}"/>
              </a:ext>
            </a:extLst>
          </p:cNvPr>
          <p:cNvSpPr txBox="1"/>
          <p:nvPr/>
        </p:nvSpPr>
        <p:spPr>
          <a:xfrm>
            <a:off x="2539041" y="1481068"/>
            <a:ext cx="66423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目前我们已经实现的核心功能有：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✔</a:t>
            </a:r>
            <a:r>
              <a:rPr lang="en-US" altLang="zh-CN" dirty="0"/>
              <a:t>  </a:t>
            </a:r>
            <a:r>
              <a:rPr lang="zh-CN" altLang="en-US" dirty="0"/>
              <a:t>查询学校基本信息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✔</a:t>
            </a:r>
            <a:r>
              <a:rPr lang="zh-CN" altLang="en-US" dirty="0"/>
              <a:t>  查询专业基本信息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✔</a:t>
            </a:r>
            <a:r>
              <a:rPr lang="en-US" altLang="zh-CN" dirty="0"/>
              <a:t>  </a:t>
            </a:r>
            <a:r>
              <a:rPr lang="zh-CN" altLang="en-US" dirty="0"/>
              <a:t>不同考区学校分数线查询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✔</a:t>
            </a:r>
            <a:r>
              <a:rPr lang="en-US" altLang="zh-CN" dirty="0"/>
              <a:t>  </a:t>
            </a:r>
            <a:r>
              <a:rPr lang="zh-CN" altLang="en-US" dirty="0"/>
              <a:t>智能机器人</a:t>
            </a:r>
            <a:r>
              <a:rPr lang="zh-CN" altLang="en-US"/>
              <a:t>咨询功能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基于数据分析和预测的志愿推荐功能还有待完成。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47FEE8-980C-4B78-B62D-E2291B16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156" y="1748529"/>
            <a:ext cx="1610027" cy="22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5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868" y="2971800"/>
            <a:ext cx="7978032" cy="914400"/>
          </a:xfrm>
        </p:spPr>
        <p:txBody>
          <a:bodyPr/>
          <a:lstStyle/>
          <a:p>
            <a:r>
              <a:rPr lang="zh-CN" altLang="en-US"/>
              <a:t>谢谢！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C6A2876-C98F-46AB-8B7E-0F6A71311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0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678">
        <p159:morph option="byObject"/>
      </p:transition>
    </mc:Choice>
    <mc:Fallback xmlns="">
      <p:transition advTm="36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400" dirty="0">
                <a:cs typeface="+mn-ea"/>
                <a:sym typeface="+mn-lt"/>
              </a:rPr>
              <a:t>已有志愿填报系统的不足之处</a:t>
            </a:r>
            <a:endParaRPr lang="zh-CN" altLang="en-US" dirty="0"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6</a:t>
            </a:fld>
            <a:endParaRPr lang="zh-CN" altLang="en-US">
              <a:sym typeface="+mn-lt"/>
            </a:endParaRPr>
          </a:p>
        </p:txBody>
      </p:sp>
      <p:sp>
        <p:nvSpPr>
          <p:cNvPr id="24" name="矩形 2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/>
          <p:cNvSpPr/>
          <p:nvPr/>
        </p:nvSpPr>
        <p:spPr>
          <a:xfrm>
            <a:off x="897255" y="1292225"/>
            <a:ext cx="3936365" cy="340614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 indent="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2400" b="1" dirty="0">
                <a:cs typeface="+mn-ea"/>
                <a:sym typeface="+mn-lt"/>
              </a:rPr>
              <a:t>系统</a:t>
            </a:r>
            <a:r>
              <a:rPr lang="en-US" altLang="zh-CN" sz="2400" b="1" dirty="0">
                <a:cs typeface="+mn-ea"/>
                <a:sym typeface="+mn-lt"/>
              </a:rPr>
              <a:t>A</a:t>
            </a:r>
          </a:p>
          <a:p>
            <a:pPr indent="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>
              <a:cs typeface="+mn-ea"/>
              <a:sym typeface="+mn-lt"/>
            </a:endParaRPr>
          </a:p>
          <a:p>
            <a:pPr marL="342900" indent="-34290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有地域限制</a:t>
            </a:r>
          </a:p>
          <a:p>
            <a:pPr marL="342900" indent="-34290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无机器人问答服务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14620" y="1790065"/>
            <a:ext cx="6485255" cy="3931920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F6F7210-7C1F-4DBB-9703-787959DA90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30857" y="586898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400">
                <a:cs typeface="+mn-ea"/>
                <a:sym typeface="+mn-lt"/>
              </a:rPr>
              <a:t>已有志愿填报系统的不足之处</a:t>
            </a:r>
            <a:endParaRPr lang="zh-CN" altLang="en-US"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7</a:t>
            </a:fld>
            <a:endParaRPr lang="zh-CN" altLang="en-US">
              <a:sym typeface="+mn-lt"/>
            </a:endParaRPr>
          </a:p>
        </p:txBody>
      </p:sp>
      <p:sp>
        <p:nvSpPr>
          <p:cNvPr id="24" name="矩形 2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/>
          <p:cNvSpPr/>
          <p:nvPr/>
        </p:nvSpPr>
        <p:spPr>
          <a:xfrm>
            <a:off x="897255" y="1292225"/>
            <a:ext cx="3936365" cy="340614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 indent="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2400" b="1">
                <a:cs typeface="+mn-ea"/>
                <a:sym typeface="+mn-lt"/>
              </a:rPr>
              <a:t>系统</a:t>
            </a:r>
            <a:r>
              <a:rPr lang="en-US" altLang="zh-CN" sz="2400" b="1">
                <a:cs typeface="+mn-ea"/>
                <a:sym typeface="+mn-lt"/>
              </a:rPr>
              <a:t>B</a:t>
            </a:r>
          </a:p>
          <a:p>
            <a:pPr indent="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>
              <a:cs typeface="+mn-ea"/>
              <a:sym typeface="+mn-lt"/>
            </a:endParaRPr>
          </a:p>
          <a:p>
            <a:pPr marL="342900" indent="-34290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cs typeface="+mn-ea"/>
                <a:sym typeface="+mn-lt"/>
              </a:rPr>
              <a:t>广告繁杂</a:t>
            </a:r>
            <a:endParaRPr lang="en-US" altLang="zh-CN" sz="200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cs typeface="+mn-ea"/>
                <a:sym typeface="+mn-lt"/>
              </a:rPr>
              <a:t>无机器人问答服务</a:t>
            </a:r>
            <a:endParaRPr lang="en-US" altLang="zh-CN" sz="200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560" y="1570990"/>
            <a:ext cx="6760845" cy="4015740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F98C948-DB79-486E-A7C2-4CA0A54C5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7525" y="577697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400">
                <a:cs typeface="+mn-ea"/>
                <a:sym typeface="+mn-lt"/>
              </a:rPr>
              <a:t>已有志愿填报系统的不足之处</a:t>
            </a:r>
            <a:endParaRPr lang="zh-CN" altLang="en-US"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8</a:t>
            </a:fld>
            <a:endParaRPr lang="zh-CN" altLang="en-US">
              <a:sym typeface="+mn-lt"/>
            </a:endParaRPr>
          </a:p>
        </p:txBody>
      </p:sp>
      <p:sp>
        <p:nvSpPr>
          <p:cNvPr id="24" name="矩形 2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/>
          <p:cNvSpPr/>
          <p:nvPr/>
        </p:nvSpPr>
        <p:spPr>
          <a:xfrm>
            <a:off x="853440" y="1752600"/>
            <a:ext cx="3344545" cy="245745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 indent="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2400" b="1">
                <a:cs typeface="+mn-ea"/>
                <a:sym typeface="+mn-lt"/>
              </a:rPr>
              <a:t>系统</a:t>
            </a:r>
            <a:r>
              <a:rPr lang="en-US" altLang="zh-CN" sz="2400" b="1">
                <a:cs typeface="+mn-ea"/>
                <a:sym typeface="+mn-lt"/>
              </a:rPr>
              <a:t>C</a:t>
            </a:r>
          </a:p>
          <a:p>
            <a:pPr indent="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>
              <a:cs typeface="+mn-ea"/>
              <a:sym typeface="+mn-lt"/>
            </a:endParaRPr>
          </a:p>
          <a:p>
            <a:pPr marL="342900" indent="-34290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cs typeface="+mn-ea"/>
                <a:sym typeface="+mn-lt"/>
              </a:rPr>
              <a:t>数据只更新到</a:t>
            </a:r>
            <a:r>
              <a:rPr lang="en-US" altLang="zh-CN" sz="2000">
                <a:solidFill>
                  <a:srgbClr val="000000"/>
                </a:solidFill>
                <a:cs typeface="+mn-ea"/>
                <a:sym typeface="+mn-lt"/>
              </a:rPr>
              <a:t>2011</a:t>
            </a:r>
            <a:r>
              <a:rPr lang="zh-CN" altLang="en-US" sz="2000">
                <a:solidFill>
                  <a:srgbClr val="000000"/>
                </a:solidFill>
                <a:cs typeface="+mn-ea"/>
                <a:sym typeface="+mn-lt"/>
              </a:rPr>
              <a:t>年</a:t>
            </a:r>
            <a:endParaRPr lang="en-US" altLang="zh-CN" sz="200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cs typeface="+mn-ea"/>
                <a:sym typeface="+mn-lt"/>
              </a:rPr>
              <a:t>无机器人问答服务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215" y="1320165"/>
            <a:ext cx="8138795" cy="3815080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FB6CE94-BACF-472B-8E5B-8A5AD04CAF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8110" y="566355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31788" y="1734836"/>
            <a:ext cx="3139200" cy="1365204"/>
            <a:chOff x="853282" y="1449019"/>
            <a:chExt cx="3139200" cy="1376355"/>
          </a:xfrm>
        </p:grpSpPr>
        <p:sp>
          <p:nvSpPr>
            <p:cNvPr id="12" name="íś1ïḍé"/>
            <p:cNvSpPr txBox="1"/>
            <p:nvPr/>
          </p:nvSpPr>
          <p:spPr bwMode="auto">
            <a:xfrm>
              <a:off x="853282" y="1449019"/>
              <a:ext cx="3139200" cy="4731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376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2000" b="1">
                  <a:solidFill>
                    <a:srgbClr val="000000"/>
                  </a:solidFill>
                  <a:cs typeface="+mn-ea"/>
                  <a:sym typeface="+mn-lt"/>
                </a:rPr>
                <a:t>提供机器人问答服务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íŝļiḓè"/>
            <p:cNvSpPr/>
            <p:nvPr/>
          </p:nvSpPr>
          <p:spPr bwMode="auto">
            <a:xfrm>
              <a:off x="969232" y="1786650"/>
              <a:ext cx="3023250" cy="1038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rmAutofit fontScale="9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为用户提供更加人性化的服务，提高解决问题的效率与准确率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pc="400">
                <a:cs typeface="+mn-ea"/>
                <a:sym typeface="+mn-lt"/>
              </a:rPr>
              <a:t>本项目平台的改进</a:t>
            </a:r>
            <a:br>
              <a:rPr lang="zh-CN" altLang="en-US" spc="400">
                <a:cs typeface="+mn-ea"/>
                <a:sym typeface="+mn-lt"/>
              </a:rPr>
            </a:br>
            <a:endParaRPr lang="zh-CN" altLang="en-US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t>9</a:t>
            </a:fld>
            <a:endParaRPr lang="zh-CN" altLang="en-US"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211576" y="1758949"/>
            <a:ext cx="3768848" cy="3771902"/>
            <a:chOff x="4211576" y="1752601"/>
            <a:chExt cx="3768848" cy="3771902"/>
          </a:xfrm>
        </p:grpSpPr>
        <p:sp>
          <p:nvSpPr>
            <p:cNvPr id="4" name="íṡ1îḍê"/>
            <p:cNvSpPr/>
            <p:nvPr/>
          </p:nvSpPr>
          <p:spPr>
            <a:xfrm rot="2712935">
              <a:off x="5016000" y="2566170"/>
              <a:ext cx="2160000" cy="21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4" name="ï$ḷïďé"/>
            <p:cNvSpPr/>
            <p:nvPr/>
          </p:nvSpPr>
          <p:spPr>
            <a:xfrm>
              <a:off x="4211576" y="1752601"/>
              <a:ext cx="1804886" cy="1807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23"/>
                  </a:moveTo>
                  <a:cubicBezTo>
                    <a:pt x="21600" y="11878"/>
                    <a:pt x="20978" y="10307"/>
                    <a:pt x="19806" y="9137"/>
                  </a:cubicBezTo>
                  <a:cubicBezTo>
                    <a:pt x="10617" y="0"/>
                    <a:pt x="10617" y="0"/>
                    <a:pt x="10617" y="0"/>
                  </a:cubicBezTo>
                  <a:cubicBezTo>
                    <a:pt x="0" y="10599"/>
                    <a:pt x="0" y="10599"/>
                    <a:pt x="0" y="10599"/>
                  </a:cubicBezTo>
                  <a:cubicBezTo>
                    <a:pt x="9153" y="19773"/>
                    <a:pt x="9153" y="19773"/>
                    <a:pt x="9153" y="19773"/>
                  </a:cubicBezTo>
                  <a:cubicBezTo>
                    <a:pt x="10324" y="20942"/>
                    <a:pt x="11898" y="21600"/>
                    <a:pt x="135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3523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b">
              <a:norm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3200" b="1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iṧľïḓè"/>
            <p:cNvSpPr/>
            <p:nvPr/>
          </p:nvSpPr>
          <p:spPr>
            <a:xfrm>
              <a:off x="6175538" y="1752601"/>
              <a:ext cx="1804886" cy="1807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23"/>
                  </a:moveTo>
                  <a:cubicBezTo>
                    <a:pt x="0" y="11878"/>
                    <a:pt x="622" y="10307"/>
                    <a:pt x="1794" y="9137"/>
                  </a:cubicBezTo>
                  <a:cubicBezTo>
                    <a:pt x="10983" y="0"/>
                    <a:pt x="10983" y="0"/>
                    <a:pt x="10983" y="0"/>
                  </a:cubicBezTo>
                  <a:cubicBezTo>
                    <a:pt x="21600" y="10599"/>
                    <a:pt x="21600" y="10599"/>
                    <a:pt x="21600" y="10599"/>
                  </a:cubicBezTo>
                  <a:cubicBezTo>
                    <a:pt x="12447" y="19773"/>
                    <a:pt x="12447" y="19773"/>
                    <a:pt x="12447" y="19773"/>
                  </a:cubicBezTo>
                  <a:cubicBezTo>
                    <a:pt x="11276" y="20942"/>
                    <a:pt x="9702" y="21600"/>
                    <a:pt x="8054" y="21600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0" y="13523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b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3200" b="1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ïŝḷíḑé"/>
            <p:cNvSpPr/>
            <p:nvPr/>
          </p:nvSpPr>
          <p:spPr>
            <a:xfrm>
              <a:off x="4211576" y="3716560"/>
              <a:ext cx="1804886" cy="1807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041"/>
                  </a:moveTo>
                  <a:cubicBezTo>
                    <a:pt x="21600" y="9685"/>
                    <a:pt x="20978" y="11257"/>
                    <a:pt x="19806" y="12426"/>
                  </a:cubicBezTo>
                  <a:cubicBezTo>
                    <a:pt x="10617" y="21600"/>
                    <a:pt x="10617" y="21600"/>
                    <a:pt x="10617" y="21600"/>
                  </a:cubicBezTo>
                  <a:cubicBezTo>
                    <a:pt x="0" y="10964"/>
                    <a:pt x="0" y="10964"/>
                    <a:pt x="0" y="10964"/>
                  </a:cubicBezTo>
                  <a:cubicBezTo>
                    <a:pt x="9153" y="1791"/>
                    <a:pt x="9153" y="1791"/>
                    <a:pt x="9153" y="1791"/>
                  </a:cubicBezTo>
                  <a:cubicBezTo>
                    <a:pt x="10324" y="658"/>
                    <a:pt x="11898" y="0"/>
                    <a:pt x="13546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0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t">
              <a:norm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3200" b="1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íSľíḑè"/>
            <p:cNvSpPr/>
            <p:nvPr/>
          </p:nvSpPr>
          <p:spPr>
            <a:xfrm>
              <a:off x="6175538" y="3716560"/>
              <a:ext cx="1804886" cy="1807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41"/>
                  </a:moveTo>
                  <a:cubicBezTo>
                    <a:pt x="0" y="9685"/>
                    <a:pt x="622" y="11257"/>
                    <a:pt x="1794" y="12426"/>
                  </a:cubicBezTo>
                  <a:cubicBezTo>
                    <a:pt x="10983" y="21600"/>
                    <a:pt x="10983" y="21600"/>
                    <a:pt x="10983" y="21600"/>
                  </a:cubicBezTo>
                  <a:cubicBezTo>
                    <a:pt x="21600" y="10964"/>
                    <a:pt x="21600" y="10964"/>
                    <a:pt x="21600" y="10964"/>
                  </a:cubicBezTo>
                  <a:cubicBezTo>
                    <a:pt x="12447" y="1791"/>
                    <a:pt x="12447" y="1791"/>
                    <a:pt x="12447" y="1791"/>
                  </a:cubicBezTo>
                  <a:cubicBezTo>
                    <a:pt x="11276" y="658"/>
                    <a:pt x="9702" y="0"/>
                    <a:pt x="80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0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t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3200" b="1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258469" y="1917792"/>
              <a:ext cx="556762" cy="556762"/>
              <a:chOff x="7267844" y="2032092"/>
              <a:chExt cx="556762" cy="556762"/>
            </a:xfrm>
          </p:grpSpPr>
          <p:sp>
            <p:nvSpPr>
              <p:cNvPr id="26" name="íṣḷîḋé"/>
              <p:cNvSpPr/>
              <p:nvPr/>
            </p:nvSpPr>
            <p:spPr>
              <a:xfrm>
                <a:off x="7267844" y="2032092"/>
                <a:ext cx="556762" cy="556762"/>
              </a:xfrm>
              <a:prstGeom prst="ellipse">
                <a:avLst/>
              </a:prstGeom>
              <a:solidFill>
                <a:schemeClr val="accent3"/>
              </a:solidFill>
              <a:ln w="28575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capital-letter_235479"/>
              <p:cNvSpPr>
                <a:spLocks noChangeAspect="1"/>
              </p:cNvSpPr>
              <p:nvPr/>
            </p:nvSpPr>
            <p:spPr bwMode="auto">
              <a:xfrm>
                <a:off x="7421032" y="2184473"/>
                <a:ext cx="250387" cy="252000"/>
              </a:xfrm>
              <a:custGeom>
                <a:avLst/>
                <a:gdLst>
                  <a:gd name="connsiteX0" fmla="*/ 423 w 602840"/>
                  <a:gd name="connsiteY0" fmla="*/ 520420 h 606722"/>
                  <a:gd name="connsiteX1" fmla="*/ 602840 w 602840"/>
                  <a:gd name="connsiteY1" fmla="*/ 520420 h 606722"/>
                  <a:gd name="connsiteX2" fmla="*/ 602840 w 602840"/>
                  <a:gd name="connsiteY2" fmla="*/ 606722 h 606722"/>
                  <a:gd name="connsiteX3" fmla="*/ 423 w 602840"/>
                  <a:gd name="connsiteY3" fmla="*/ 606722 h 606722"/>
                  <a:gd name="connsiteX4" fmla="*/ 423 w 602840"/>
                  <a:gd name="connsiteY4" fmla="*/ 347817 h 606722"/>
                  <a:gd name="connsiteX5" fmla="*/ 602840 w 602840"/>
                  <a:gd name="connsiteY5" fmla="*/ 347817 h 606722"/>
                  <a:gd name="connsiteX6" fmla="*/ 602840 w 602840"/>
                  <a:gd name="connsiteY6" fmla="*/ 434119 h 606722"/>
                  <a:gd name="connsiteX7" fmla="*/ 423 w 602840"/>
                  <a:gd name="connsiteY7" fmla="*/ 434119 h 606722"/>
                  <a:gd name="connsiteX8" fmla="*/ 301667 w 602840"/>
                  <a:gd name="connsiteY8" fmla="*/ 172603 h 606722"/>
                  <a:gd name="connsiteX9" fmla="*/ 602840 w 602840"/>
                  <a:gd name="connsiteY9" fmla="*/ 172603 h 606722"/>
                  <a:gd name="connsiteX10" fmla="*/ 602840 w 602840"/>
                  <a:gd name="connsiteY10" fmla="*/ 258905 h 606722"/>
                  <a:gd name="connsiteX11" fmla="*/ 301667 w 602840"/>
                  <a:gd name="connsiteY11" fmla="*/ 258905 h 606722"/>
                  <a:gd name="connsiteX12" fmla="*/ 114918 w 602840"/>
                  <a:gd name="connsiteY12" fmla="*/ 70599 h 606722"/>
                  <a:gd name="connsiteX13" fmla="*/ 88125 w 602840"/>
                  <a:gd name="connsiteY13" fmla="*/ 164804 h 606722"/>
                  <a:gd name="connsiteX14" fmla="*/ 142869 w 602840"/>
                  <a:gd name="connsiteY14" fmla="*/ 164804 h 606722"/>
                  <a:gd name="connsiteX15" fmla="*/ 115987 w 602840"/>
                  <a:gd name="connsiteY15" fmla="*/ 70599 h 606722"/>
                  <a:gd name="connsiteX16" fmla="*/ 83318 w 602840"/>
                  <a:gd name="connsiteY16" fmla="*/ 2611 h 606722"/>
                  <a:gd name="connsiteX17" fmla="*/ 147676 w 602840"/>
                  <a:gd name="connsiteY17" fmla="*/ 2611 h 606722"/>
                  <a:gd name="connsiteX18" fmla="*/ 231172 w 602840"/>
                  <a:gd name="connsiteY18" fmla="*/ 261586 h 606722"/>
                  <a:gd name="connsiteX19" fmla="*/ 170909 w 602840"/>
                  <a:gd name="connsiteY19" fmla="*/ 261586 h 606722"/>
                  <a:gd name="connsiteX20" fmla="*/ 156221 w 602840"/>
                  <a:gd name="connsiteY20" fmla="*/ 209240 h 606722"/>
                  <a:gd name="connsiteX21" fmla="*/ 74773 w 602840"/>
                  <a:gd name="connsiteY21" fmla="*/ 209240 h 606722"/>
                  <a:gd name="connsiteX22" fmla="*/ 60263 w 602840"/>
                  <a:gd name="connsiteY22" fmla="*/ 261586 h 606722"/>
                  <a:gd name="connsiteX23" fmla="*/ 0 w 602840"/>
                  <a:gd name="connsiteY23" fmla="*/ 261586 h 606722"/>
                  <a:gd name="connsiteX24" fmla="*/ 301667 w 602840"/>
                  <a:gd name="connsiteY24" fmla="*/ 0 h 606722"/>
                  <a:gd name="connsiteX25" fmla="*/ 602840 w 602840"/>
                  <a:gd name="connsiteY25" fmla="*/ 0 h 606722"/>
                  <a:gd name="connsiteX26" fmla="*/ 602840 w 602840"/>
                  <a:gd name="connsiteY26" fmla="*/ 86302 h 606722"/>
                  <a:gd name="connsiteX27" fmla="*/ 301667 w 602840"/>
                  <a:gd name="connsiteY27" fmla="*/ 86302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2840" h="606722">
                    <a:moveTo>
                      <a:pt x="423" y="520420"/>
                    </a:moveTo>
                    <a:lnTo>
                      <a:pt x="602840" y="520420"/>
                    </a:lnTo>
                    <a:lnTo>
                      <a:pt x="602840" y="606722"/>
                    </a:lnTo>
                    <a:lnTo>
                      <a:pt x="423" y="606722"/>
                    </a:lnTo>
                    <a:close/>
                    <a:moveTo>
                      <a:pt x="423" y="347817"/>
                    </a:moveTo>
                    <a:lnTo>
                      <a:pt x="602840" y="347817"/>
                    </a:lnTo>
                    <a:lnTo>
                      <a:pt x="602840" y="434119"/>
                    </a:lnTo>
                    <a:lnTo>
                      <a:pt x="423" y="434119"/>
                    </a:lnTo>
                    <a:close/>
                    <a:moveTo>
                      <a:pt x="301667" y="172603"/>
                    </a:moveTo>
                    <a:lnTo>
                      <a:pt x="602840" y="172603"/>
                    </a:lnTo>
                    <a:lnTo>
                      <a:pt x="602840" y="258905"/>
                    </a:lnTo>
                    <a:lnTo>
                      <a:pt x="301667" y="258905"/>
                    </a:lnTo>
                    <a:close/>
                    <a:moveTo>
                      <a:pt x="114918" y="70599"/>
                    </a:moveTo>
                    <a:lnTo>
                      <a:pt x="88125" y="164804"/>
                    </a:lnTo>
                    <a:lnTo>
                      <a:pt x="142869" y="164804"/>
                    </a:lnTo>
                    <a:lnTo>
                      <a:pt x="115987" y="70599"/>
                    </a:lnTo>
                    <a:close/>
                    <a:moveTo>
                      <a:pt x="83318" y="2611"/>
                    </a:moveTo>
                    <a:lnTo>
                      <a:pt x="147676" y="2611"/>
                    </a:lnTo>
                    <a:lnTo>
                      <a:pt x="231172" y="261586"/>
                    </a:lnTo>
                    <a:lnTo>
                      <a:pt x="170909" y="261586"/>
                    </a:lnTo>
                    <a:lnTo>
                      <a:pt x="156221" y="209240"/>
                    </a:lnTo>
                    <a:lnTo>
                      <a:pt x="74773" y="209240"/>
                    </a:lnTo>
                    <a:lnTo>
                      <a:pt x="60263" y="261586"/>
                    </a:lnTo>
                    <a:lnTo>
                      <a:pt x="0" y="261586"/>
                    </a:lnTo>
                    <a:close/>
                    <a:moveTo>
                      <a:pt x="301667" y="0"/>
                    </a:moveTo>
                    <a:lnTo>
                      <a:pt x="602840" y="0"/>
                    </a:lnTo>
                    <a:lnTo>
                      <a:pt x="602840" y="86302"/>
                    </a:lnTo>
                    <a:lnTo>
                      <a:pt x="301667" y="863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376769" y="4799489"/>
              <a:ext cx="556762" cy="556762"/>
              <a:chOff x="4386144" y="4913789"/>
              <a:chExt cx="556762" cy="556762"/>
            </a:xfrm>
          </p:grpSpPr>
          <p:sp>
            <p:nvSpPr>
              <p:cNvPr id="24" name="ï$líḑé"/>
              <p:cNvSpPr/>
              <p:nvPr/>
            </p:nvSpPr>
            <p:spPr>
              <a:xfrm>
                <a:off x="4386144" y="4913789"/>
                <a:ext cx="556762" cy="556762"/>
              </a:xfrm>
              <a:prstGeom prst="ellipse">
                <a:avLst/>
              </a:prstGeom>
              <a:solidFill>
                <a:schemeClr val="accent3"/>
              </a:solidFill>
              <a:ln w="28575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left-indent_114297"/>
              <p:cNvSpPr>
                <a:spLocks noChangeAspect="1"/>
              </p:cNvSpPr>
              <p:nvPr/>
            </p:nvSpPr>
            <p:spPr bwMode="auto">
              <a:xfrm>
                <a:off x="4538909" y="5066170"/>
                <a:ext cx="251232" cy="252000"/>
              </a:xfrm>
              <a:custGeom>
                <a:avLst/>
                <a:gdLst>
                  <a:gd name="connsiteX0" fmla="*/ 0 w 599594"/>
                  <a:gd name="connsiteY0" fmla="*/ 515480 h 601429"/>
                  <a:gd name="connsiteX1" fmla="*/ 599594 w 599594"/>
                  <a:gd name="connsiteY1" fmla="*/ 515480 h 601429"/>
                  <a:gd name="connsiteX2" fmla="*/ 599594 w 599594"/>
                  <a:gd name="connsiteY2" fmla="*/ 601429 h 601429"/>
                  <a:gd name="connsiteX3" fmla="*/ 0 w 599594"/>
                  <a:gd name="connsiteY3" fmla="*/ 601429 h 601429"/>
                  <a:gd name="connsiteX4" fmla="*/ 2540 w 599594"/>
                  <a:gd name="connsiteY4" fmla="*/ 346194 h 601429"/>
                  <a:gd name="connsiteX5" fmla="*/ 344218 w 599594"/>
                  <a:gd name="connsiteY5" fmla="*/ 346194 h 601429"/>
                  <a:gd name="connsiteX6" fmla="*/ 344218 w 599594"/>
                  <a:gd name="connsiteY6" fmla="*/ 432143 h 601429"/>
                  <a:gd name="connsiteX7" fmla="*/ 2540 w 599594"/>
                  <a:gd name="connsiteY7" fmla="*/ 432143 h 601429"/>
                  <a:gd name="connsiteX8" fmla="*/ 513549 w 599594"/>
                  <a:gd name="connsiteY8" fmla="*/ 216142 h 601429"/>
                  <a:gd name="connsiteX9" fmla="*/ 513549 w 599594"/>
                  <a:gd name="connsiteY9" fmla="*/ 257732 h 601429"/>
                  <a:gd name="connsiteX10" fmla="*/ 599594 w 599594"/>
                  <a:gd name="connsiteY10" fmla="*/ 257732 h 601429"/>
                  <a:gd name="connsiteX11" fmla="*/ 599594 w 599594"/>
                  <a:gd name="connsiteY11" fmla="*/ 343645 h 601429"/>
                  <a:gd name="connsiteX12" fmla="*/ 513549 w 599594"/>
                  <a:gd name="connsiteY12" fmla="*/ 343645 h 601429"/>
                  <a:gd name="connsiteX13" fmla="*/ 513549 w 599594"/>
                  <a:gd name="connsiteY13" fmla="*/ 387969 h 601429"/>
                  <a:gd name="connsiteX14" fmla="*/ 385851 w 599594"/>
                  <a:gd name="connsiteY14" fmla="*/ 302055 h 601429"/>
                  <a:gd name="connsiteX15" fmla="*/ 2540 w 599594"/>
                  <a:gd name="connsiteY15" fmla="*/ 171827 h 601429"/>
                  <a:gd name="connsiteX16" fmla="*/ 344218 w 599594"/>
                  <a:gd name="connsiteY16" fmla="*/ 171827 h 601429"/>
                  <a:gd name="connsiteX17" fmla="*/ 344218 w 599594"/>
                  <a:gd name="connsiteY17" fmla="*/ 257776 h 601429"/>
                  <a:gd name="connsiteX18" fmla="*/ 2540 w 599594"/>
                  <a:gd name="connsiteY18" fmla="*/ 257776 h 601429"/>
                  <a:gd name="connsiteX19" fmla="*/ 0 w 599594"/>
                  <a:gd name="connsiteY19" fmla="*/ 0 h 601429"/>
                  <a:gd name="connsiteX20" fmla="*/ 599594 w 599594"/>
                  <a:gd name="connsiteY20" fmla="*/ 0 h 601429"/>
                  <a:gd name="connsiteX21" fmla="*/ 599594 w 599594"/>
                  <a:gd name="connsiteY21" fmla="*/ 85949 h 601429"/>
                  <a:gd name="connsiteX22" fmla="*/ 0 w 599594"/>
                  <a:gd name="connsiteY22" fmla="*/ 85949 h 60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99594" h="601429">
                    <a:moveTo>
                      <a:pt x="0" y="515480"/>
                    </a:moveTo>
                    <a:lnTo>
                      <a:pt x="599594" y="515480"/>
                    </a:lnTo>
                    <a:lnTo>
                      <a:pt x="599594" y="601429"/>
                    </a:lnTo>
                    <a:lnTo>
                      <a:pt x="0" y="601429"/>
                    </a:lnTo>
                    <a:close/>
                    <a:moveTo>
                      <a:pt x="2540" y="346194"/>
                    </a:moveTo>
                    <a:lnTo>
                      <a:pt x="344218" y="346194"/>
                    </a:lnTo>
                    <a:lnTo>
                      <a:pt x="344218" y="432143"/>
                    </a:lnTo>
                    <a:lnTo>
                      <a:pt x="2540" y="432143"/>
                    </a:lnTo>
                    <a:close/>
                    <a:moveTo>
                      <a:pt x="513549" y="216142"/>
                    </a:moveTo>
                    <a:lnTo>
                      <a:pt x="513549" y="257732"/>
                    </a:lnTo>
                    <a:lnTo>
                      <a:pt x="599594" y="257732"/>
                    </a:lnTo>
                    <a:lnTo>
                      <a:pt x="599594" y="343645"/>
                    </a:lnTo>
                    <a:lnTo>
                      <a:pt x="513549" y="343645"/>
                    </a:lnTo>
                    <a:lnTo>
                      <a:pt x="513549" y="387969"/>
                    </a:lnTo>
                    <a:lnTo>
                      <a:pt x="385851" y="302055"/>
                    </a:lnTo>
                    <a:close/>
                    <a:moveTo>
                      <a:pt x="2540" y="171827"/>
                    </a:moveTo>
                    <a:lnTo>
                      <a:pt x="344218" y="171827"/>
                    </a:lnTo>
                    <a:lnTo>
                      <a:pt x="344218" y="257776"/>
                    </a:lnTo>
                    <a:lnTo>
                      <a:pt x="2540" y="257776"/>
                    </a:lnTo>
                    <a:close/>
                    <a:moveTo>
                      <a:pt x="0" y="0"/>
                    </a:moveTo>
                    <a:lnTo>
                      <a:pt x="599594" y="0"/>
                    </a:lnTo>
                    <a:lnTo>
                      <a:pt x="599594" y="85949"/>
                    </a:lnTo>
                    <a:lnTo>
                      <a:pt x="0" y="859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376769" y="1917793"/>
              <a:ext cx="556762" cy="556762"/>
              <a:chOff x="4386144" y="2032093"/>
              <a:chExt cx="556762" cy="556762"/>
            </a:xfrm>
          </p:grpSpPr>
          <p:sp>
            <p:nvSpPr>
              <p:cNvPr id="28" name="ïṩļiḍè"/>
              <p:cNvSpPr/>
              <p:nvPr/>
            </p:nvSpPr>
            <p:spPr>
              <a:xfrm>
                <a:off x="4386144" y="2032093"/>
                <a:ext cx="556762" cy="556762"/>
              </a:xfrm>
              <a:prstGeom prst="ellipse">
                <a:avLst/>
              </a:prstGeom>
              <a:solidFill>
                <a:schemeClr val="accent2"/>
              </a:solidFill>
              <a:ln w="28575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have-an-idea_65779"/>
              <p:cNvSpPr>
                <a:spLocks noChangeAspect="1"/>
              </p:cNvSpPr>
              <p:nvPr/>
            </p:nvSpPr>
            <p:spPr bwMode="auto">
              <a:xfrm>
                <a:off x="4525956" y="2166474"/>
                <a:ext cx="277139" cy="288000"/>
              </a:xfrm>
              <a:custGeom>
                <a:avLst/>
                <a:gdLst>
                  <a:gd name="T0" fmla="*/ 295 w 589"/>
                  <a:gd name="T1" fmla="*/ 0 h 613"/>
                  <a:gd name="T2" fmla="*/ 295 w 589"/>
                  <a:gd name="T3" fmla="*/ 0 h 613"/>
                  <a:gd name="T4" fmla="*/ 0 w 589"/>
                  <a:gd name="T5" fmla="*/ 295 h 613"/>
                  <a:gd name="T6" fmla="*/ 139 w 589"/>
                  <a:gd name="T7" fmla="*/ 545 h 613"/>
                  <a:gd name="T8" fmla="*/ 125 w 589"/>
                  <a:gd name="T9" fmla="*/ 571 h 613"/>
                  <a:gd name="T10" fmla="*/ 125 w 589"/>
                  <a:gd name="T11" fmla="*/ 599 h 613"/>
                  <a:gd name="T12" fmla="*/ 149 w 589"/>
                  <a:gd name="T13" fmla="*/ 613 h 613"/>
                  <a:gd name="T14" fmla="*/ 383 w 589"/>
                  <a:gd name="T15" fmla="*/ 613 h 613"/>
                  <a:gd name="T16" fmla="*/ 408 w 589"/>
                  <a:gd name="T17" fmla="*/ 599 h 613"/>
                  <a:gd name="T18" fmla="*/ 432 w 589"/>
                  <a:gd name="T19" fmla="*/ 555 h 613"/>
                  <a:gd name="T20" fmla="*/ 511 w 589"/>
                  <a:gd name="T21" fmla="*/ 494 h 613"/>
                  <a:gd name="T22" fmla="*/ 519 w 589"/>
                  <a:gd name="T23" fmla="*/ 475 h 613"/>
                  <a:gd name="T24" fmla="*/ 519 w 589"/>
                  <a:gd name="T25" fmla="*/ 387 h 613"/>
                  <a:gd name="T26" fmla="*/ 553 w 589"/>
                  <a:gd name="T27" fmla="*/ 387 h 613"/>
                  <a:gd name="T28" fmla="*/ 581 w 589"/>
                  <a:gd name="T29" fmla="*/ 365 h 613"/>
                  <a:gd name="T30" fmla="*/ 589 w 589"/>
                  <a:gd name="T31" fmla="*/ 295 h 613"/>
                  <a:gd name="T32" fmla="*/ 295 w 589"/>
                  <a:gd name="T33" fmla="*/ 0 h 613"/>
                  <a:gd name="T34" fmla="*/ 419 w 589"/>
                  <a:gd name="T35" fmla="*/ 284 h 613"/>
                  <a:gd name="T36" fmla="*/ 380 w 589"/>
                  <a:gd name="T37" fmla="*/ 284 h 613"/>
                  <a:gd name="T38" fmla="*/ 342 w 589"/>
                  <a:gd name="T39" fmla="*/ 349 h 613"/>
                  <a:gd name="T40" fmla="*/ 342 w 589"/>
                  <a:gd name="T41" fmla="*/ 359 h 613"/>
                  <a:gd name="T42" fmla="*/ 323 w 589"/>
                  <a:gd name="T43" fmla="*/ 394 h 613"/>
                  <a:gd name="T44" fmla="*/ 323 w 589"/>
                  <a:gd name="T45" fmla="*/ 434 h 613"/>
                  <a:gd name="T46" fmla="*/ 302 w 589"/>
                  <a:gd name="T47" fmla="*/ 455 h 613"/>
                  <a:gd name="T48" fmla="*/ 234 w 589"/>
                  <a:gd name="T49" fmla="*/ 455 h 613"/>
                  <a:gd name="T50" fmla="*/ 213 w 589"/>
                  <a:gd name="T51" fmla="*/ 434 h 613"/>
                  <a:gd name="T52" fmla="*/ 213 w 589"/>
                  <a:gd name="T53" fmla="*/ 394 h 613"/>
                  <a:gd name="T54" fmla="*/ 194 w 589"/>
                  <a:gd name="T55" fmla="*/ 359 h 613"/>
                  <a:gd name="T56" fmla="*/ 194 w 589"/>
                  <a:gd name="T57" fmla="*/ 349 h 613"/>
                  <a:gd name="T58" fmla="*/ 156 w 589"/>
                  <a:gd name="T59" fmla="*/ 284 h 613"/>
                  <a:gd name="T60" fmla="*/ 117 w 589"/>
                  <a:gd name="T61" fmla="*/ 284 h 613"/>
                  <a:gd name="T62" fmla="*/ 96 w 589"/>
                  <a:gd name="T63" fmla="*/ 263 h 613"/>
                  <a:gd name="T64" fmla="*/ 117 w 589"/>
                  <a:gd name="T65" fmla="*/ 242 h 613"/>
                  <a:gd name="T66" fmla="*/ 156 w 589"/>
                  <a:gd name="T67" fmla="*/ 242 h 613"/>
                  <a:gd name="T68" fmla="*/ 174 w 589"/>
                  <a:gd name="T69" fmla="*/ 199 h 613"/>
                  <a:gd name="T70" fmla="*/ 147 w 589"/>
                  <a:gd name="T71" fmla="*/ 171 h 613"/>
                  <a:gd name="T72" fmla="*/ 147 w 589"/>
                  <a:gd name="T73" fmla="*/ 142 h 613"/>
                  <a:gd name="T74" fmla="*/ 176 w 589"/>
                  <a:gd name="T75" fmla="*/ 142 h 613"/>
                  <a:gd name="T76" fmla="*/ 204 w 589"/>
                  <a:gd name="T77" fmla="*/ 170 h 613"/>
                  <a:gd name="T78" fmla="*/ 247 w 589"/>
                  <a:gd name="T79" fmla="*/ 152 h 613"/>
                  <a:gd name="T80" fmla="*/ 247 w 589"/>
                  <a:gd name="T81" fmla="*/ 112 h 613"/>
                  <a:gd name="T82" fmla="*/ 268 w 589"/>
                  <a:gd name="T83" fmla="*/ 92 h 613"/>
                  <a:gd name="T84" fmla="*/ 289 w 589"/>
                  <a:gd name="T85" fmla="*/ 112 h 613"/>
                  <a:gd name="T86" fmla="*/ 289 w 589"/>
                  <a:gd name="T87" fmla="*/ 152 h 613"/>
                  <a:gd name="T88" fmla="*/ 332 w 589"/>
                  <a:gd name="T89" fmla="*/ 170 h 613"/>
                  <a:gd name="T90" fmla="*/ 360 w 589"/>
                  <a:gd name="T91" fmla="*/ 142 h 613"/>
                  <a:gd name="T92" fmla="*/ 389 w 589"/>
                  <a:gd name="T93" fmla="*/ 142 h 613"/>
                  <a:gd name="T94" fmla="*/ 389 w 589"/>
                  <a:gd name="T95" fmla="*/ 171 h 613"/>
                  <a:gd name="T96" fmla="*/ 362 w 589"/>
                  <a:gd name="T97" fmla="*/ 199 h 613"/>
                  <a:gd name="T98" fmla="*/ 380 w 589"/>
                  <a:gd name="T99" fmla="*/ 242 h 613"/>
                  <a:gd name="T100" fmla="*/ 419 w 589"/>
                  <a:gd name="T101" fmla="*/ 242 h 613"/>
                  <a:gd name="T102" fmla="*/ 440 w 589"/>
                  <a:gd name="T103" fmla="*/ 263 h 613"/>
                  <a:gd name="T104" fmla="*/ 419 w 589"/>
                  <a:gd name="T105" fmla="*/ 284 h 613"/>
                  <a:gd name="T106" fmla="*/ 340 w 589"/>
                  <a:gd name="T107" fmla="*/ 263 h 613"/>
                  <a:gd name="T108" fmla="*/ 301 w 589"/>
                  <a:gd name="T109" fmla="*/ 327 h 613"/>
                  <a:gd name="T110" fmla="*/ 301 w 589"/>
                  <a:gd name="T111" fmla="*/ 359 h 613"/>
                  <a:gd name="T112" fmla="*/ 235 w 589"/>
                  <a:gd name="T113" fmla="*/ 359 h 613"/>
                  <a:gd name="T114" fmla="*/ 235 w 589"/>
                  <a:gd name="T115" fmla="*/ 327 h 613"/>
                  <a:gd name="T116" fmla="*/ 196 w 589"/>
                  <a:gd name="T117" fmla="*/ 263 h 613"/>
                  <a:gd name="T118" fmla="*/ 268 w 589"/>
                  <a:gd name="T119" fmla="*/ 191 h 613"/>
                  <a:gd name="T120" fmla="*/ 340 w 589"/>
                  <a:gd name="T121" fmla="*/ 26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" h="613">
                    <a:moveTo>
                      <a:pt x="295" y="0"/>
                    </a:moveTo>
                    <a:lnTo>
                      <a:pt x="295" y="0"/>
                    </a:lnTo>
                    <a:cubicBezTo>
                      <a:pt x="132" y="0"/>
                      <a:pt x="0" y="132"/>
                      <a:pt x="0" y="295"/>
                    </a:cubicBezTo>
                    <a:cubicBezTo>
                      <a:pt x="0" y="398"/>
                      <a:pt x="53" y="491"/>
                      <a:pt x="139" y="545"/>
                    </a:cubicBezTo>
                    <a:lnTo>
                      <a:pt x="125" y="571"/>
                    </a:lnTo>
                    <a:cubicBezTo>
                      <a:pt x="120" y="580"/>
                      <a:pt x="120" y="591"/>
                      <a:pt x="125" y="599"/>
                    </a:cubicBezTo>
                    <a:cubicBezTo>
                      <a:pt x="130" y="608"/>
                      <a:pt x="139" y="613"/>
                      <a:pt x="149" y="613"/>
                    </a:cubicBezTo>
                    <a:lnTo>
                      <a:pt x="383" y="613"/>
                    </a:lnTo>
                    <a:cubicBezTo>
                      <a:pt x="393" y="613"/>
                      <a:pt x="403" y="608"/>
                      <a:pt x="408" y="599"/>
                    </a:cubicBezTo>
                    <a:lnTo>
                      <a:pt x="432" y="555"/>
                    </a:lnTo>
                    <a:cubicBezTo>
                      <a:pt x="462" y="540"/>
                      <a:pt x="488" y="519"/>
                      <a:pt x="511" y="494"/>
                    </a:cubicBezTo>
                    <a:cubicBezTo>
                      <a:pt x="516" y="489"/>
                      <a:pt x="519" y="482"/>
                      <a:pt x="519" y="475"/>
                    </a:cubicBezTo>
                    <a:lnTo>
                      <a:pt x="519" y="387"/>
                    </a:lnTo>
                    <a:lnTo>
                      <a:pt x="553" y="387"/>
                    </a:lnTo>
                    <a:cubicBezTo>
                      <a:pt x="566" y="387"/>
                      <a:pt x="578" y="378"/>
                      <a:pt x="581" y="365"/>
                    </a:cubicBezTo>
                    <a:cubicBezTo>
                      <a:pt x="587" y="342"/>
                      <a:pt x="589" y="318"/>
                      <a:pt x="589" y="295"/>
                    </a:cubicBezTo>
                    <a:cubicBezTo>
                      <a:pt x="589" y="132"/>
                      <a:pt x="457" y="0"/>
                      <a:pt x="295" y="0"/>
                    </a:cubicBezTo>
                    <a:close/>
                    <a:moveTo>
                      <a:pt x="419" y="284"/>
                    </a:moveTo>
                    <a:lnTo>
                      <a:pt x="380" y="284"/>
                    </a:lnTo>
                    <a:cubicBezTo>
                      <a:pt x="375" y="310"/>
                      <a:pt x="362" y="333"/>
                      <a:pt x="342" y="349"/>
                    </a:cubicBezTo>
                    <a:lnTo>
                      <a:pt x="342" y="359"/>
                    </a:lnTo>
                    <a:cubicBezTo>
                      <a:pt x="342" y="374"/>
                      <a:pt x="334" y="387"/>
                      <a:pt x="323" y="394"/>
                    </a:cubicBezTo>
                    <a:lnTo>
                      <a:pt x="323" y="434"/>
                    </a:lnTo>
                    <a:cubicBezTo>
                      <a:pt x="323" y="446"/>
                      <a:pt x="313" y="455"/>
                      <a:pt x="302" y="455"/>
                    </a:cubicBezTo>
                    <a:lnTo>
                      <a:pt x="234" y="455"/>
                    </a:lnTo>
                    <a:cubicBezTo>
                      <a:pt x="223" y="455"/>
                      <a:pt x="213" y="446"/>
                      <a:pt x="213" y="434"/>
                    </a:cubicBezTo>
                    <a:lnTo>
                      <a:pt x="213" y="394"/>
                    </a:lnTo>
                    <a:cubicBezTo>
                      <a:pt x="202" y="387"/>
                      <a:pt x="194" y="374"/>
                      <a:pt x="194" y="359"/>
                    </a:cubicBezTo>
                    <a:lnTo>
                      <a:pt x="194" y="349"/>
                    </a:lnTo>
                    <a:cubicBezTo>
                      <a:pt x="174" y="333"/>
                      <a:pt x="161" y="310"/>
                      <a:pt x="156" y="284"/>
                    </a:cubicBezTo>
                    <a:lnTo>
                      <a:pt x="117" y="284"/>
                    </a:lnTo>
                    <a:cubicBezTo>
                      <a:pt x="106" y="284"/>
                      <a:pt x="96" y="275"/>
                      <a:pt x="96" y="263"/>
                    </a:cubicBezTo>
                    <a:cubicBezTo>
                      <a:pt x="96" y="252"/>
                      <a:pt x="106" y="242"/>
                      <a:pt x="117" y="242"/>
                    </a:cubicBezTo>
                    <a:lnTo>
                      <a:pt x="156" y="242"/>
                    </a:lnTo>
                    <a:cubicBezTo>
                      <a:pt x="159" y="226"/>
                      <a:pt x="166" y="212"/>
                      <a:pt x="174" y="199"/>
                    </a:cubicBezTo>
                    <a:lnTo>
                      <a:pt x="147" y="171"/>
                    </a:lnTo>
                    <a:cubicBezTo>
                      <a:pt x="139" y="163"/>
                      <a:pt x="139" y="150"/>
                      <a:pt x="147" y="142"/>
                    </a:cubicBezTo>
                    <a:cubicBezTo>
                      <a:pt x="155" y="134"/>
                      <a:pt x="168" y="134"/>
                      <a:pt x="176" y="142"/>
                    </a:cubicBezTo>
                    <a:lnTo>
                      <a:pt x="204" y="170"/>
                    </a:lnTo>
                    <a:cubicBezTo>
                      <a:pt x="217" y="161"/>
                      <a:pt x="231" y="155"/>
                      <a:pt x="247" y="152"/>
                    </a:cubicBezTo>
                    <a:lnTo>
                      <a:pt x="247" y="112"/>
                    </a:lnTo>
                    <a:cubicBezTo>
                      <a:pt x="247" y="101"/>
                      <a:pt x="257" y="92"/>
                      <a:pt x="268" y="92"/>
                    </a:cubicBezTo>
                    <a:cubicBezTo>
                      <a:pt x="280" y="92"/>
                      <a:pt x="289" y="101"/>
                      <a:pt x="289" y="112"/>
                    </a:cubicBezTo>
                    <a:lnTo>
                      <a:pt x="289" y="152"/>
                    </a:lnTo>
                    <a:cubicBezTo>
                      <a:pt x="305" y="155"/>
                      <a:pt x="319" y="161"/>
                      <a:pt x="332" y="170"/>
                    </a:cubicBezTo>
                    <a:lnTo>
                      <a:pt x="360" y="142"/>
                    </a:lnTo>
                    <a:cubicBezTo>
                      <a:pt x="368" y="134"/>
                      <a:pt x="381" y="134"/>
                      <a:pt x="389" y="142"/>
                    </a:cubicBezTo>
                    <a:cubicBezTo>
                      <a:pt x="398" y="150"/>
                      <a:pt x="398" y="163"/>
                      <a:pt x="389" y="171"/>
                    </a:cubicBezTo>
                    <a:lnTo>
                      <a:pt x="362" y="199"/>
                    </a:lnTo>
                    <a:cubicBezTo>
                      <a:pt x="371" y="212"/>
                      <a:pt x="377" y="226"/>
                      <a:pt x="380" y="242"/>
                    </a:cubicBezTo>
                    <a:lnTo>
                      <a:pt x="419" y="242"/>
                    </a:lnTo>
                    <a:cubicBezTo>
                      <a:pt x="430" y="242"/>
                      <a:pt x="440" y="252"/>
                      <a:pt x="440" y="263"/>
                    </a:cubicBezTo>
                    <a:cubicBezTo>
                      <a:pt x="440" y="275"/>
                      <a:pt x="430" y="284"/>
                      <a:pt x="419" y="284"/>
                    </a:cubicBezTo>
                    <a:close/>
                    <a:moveTo>
                      <a:pt x="340" y="263"/>
                    </a:moveTo>
                    <a:cubicBezTo>
                      <a:pt x="340" y="291"/>
                      <a:pt x="324" y="316"/>
                      <a:pt x="301" y="327"/>
                    </a:cubicBezTo>
                    <a:lnTo>
                      <a:pt x="301" y="359"/>
                    </a:lnTo>
                    <a:lnTo>
                      <a:pt x="235" y="359"/>
                    </a:lnTo>
                    <a:lnTo>
                      <a:pt x="235" y="327"/>
                    </a:lnTo>
                    <a:cubicBezTo>
                      <a:pt x="212" y="316"/>
                      <a:pt x="196" y="291"/>
                      <a:pt x="196" y="263"/>
                    </a:cubicBezTo>
                    <a:cubicBezTo>
                      <a:pt x="196" y="224"/>
                      <a:pt x="228" y="191"/>
                      <a:pt x="268" y="191"/>
                    </a:cubicBezTo>
                    <a:cubicBezTo>
                      <a:pt x="308" y="191"/>
                      <a:pt x="340" y="224"/>
                      <a:pt x="340" y="2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7258469" y="4799489"/>
              <a:ext cx="556762" cy="556762"/>
              <a:chOff x="7267844" y="4913789"/>
              <a:chExt cx="556762" cy="556762"/>
            </a:xfrm>
          </p:grpSpPr>
          <p:sp>
            <p:nvSpPr>
              <p:cNvPr id="22" name="ï$1ïḋe"/>
              <p:cNvSpPr/>
              <p:nvPr/>
            </p:nvSpPr>
            <p:spPr>
              <a:xfrm>
                <a:off x="7267844" y="4913789"/>
                <a:ext cx="556762" cy="556762"/>
              </a:xfrm>
              <a:prstGeom prst="ellipse">
                <a:avLst/>
              </a:prstGeom>
              <a:solidFill>
                <a:schemeClr val="accent2"/>
              </a:solidFill>
              <a:ln w="28575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light-bulb_62830"/>
              <p:cNvSpPr>
                <a:spLocks noChangeAspect="1"/>
              </p:cNvSpPr>
              <p:nvPr/>
            </p:nvSpPr>
            <p:spPr bwMode="auto">
              <a:xfrm>
                <a:off x="7402179" y="5048170"/>
                <a:ext cx="288092" cy="288000"/>
              </a:xfrm>
              <a:custGeom>
                <a:avLst/>
                <a:gdLst>
                  <a:gd name="connsiteX0" fmla="*/ 291327 w 608430"/>
                  <a:gd name="connsiteY0" fmla="*/ 232337 h 608239"/>
                  <a:gd name="connsiteX1" fmla="*/ 296219 w 608430"/>
                  <a:gd name="connsiteY1" fmla="*/ 235039 h 608239"/>
                  <a:gd name="connsiteX2" fmla="*/ 304232 w 608430"/>
                  <a:gd name="connsiteY2" fmla="*/ 238780 h 608239"/>
                  <a:gd name="connsiteX3" fmla="*/ 312246 w 608430"/>
                  <a:gd name="connsiteY3" fmla="*/ 235039 h 608239"/>
                  <a:gd name="connsiteX4" fmla="*/ 317241 w 608430"/>
                  <a:gd name="connsiteY4" fmla="*/ 232337 h 608239"/>
                  <a:gd name="connsiteX5" fmla="*/ 323173 w 608430"/>
                  <a:gd name="connsiteY5" fmla="*/ 235454 h 608239"/>
                  <a:gd name="connsiteX6" fmla="*/ 325359 w 608430"/>
                  <a:gd name="connsiteY6" fmla="*/ 242936 h 608239"/>
                  <a:gd name="connsiteX7" fmla="*/ 304232 w 608430"/>
                  <a:gd name="connsiteY7" fmla="*/ 363165 h 608239"/>
                  <a:gd name="connsiteX8" fmla="*/ 283106 w 608430"/>
                  <a:gd name="connsiteY8" fmla="*/ 243040 h 608239"/>
                  <a:gd name="connsiteX9" fmla="*/ 285499 w 608430"/>
                  <a:gd name="connsiteY9" fmla="*/ 235454 h 608239"/>
                  <a:gd name="connsiteX10" fmla="*/ 291327 w 608430"/>
                  <a:gd name="connsiteY10" fmla="*/ 232337 h 608239"/>
                  <a:gd name="connsiteX11" fmla="*/ 304233 w 608430"/>
                  <a:gd name="connsiteY11" fmla="*/ 124019 h 608239"/>
                  <a:gd name="connsiteX12" fmla="*/ 408192 w 608430"/>
                  <a:gd name="connsiteY12" fmla="*/ 220890 h 608239"/>
                  <a:gd name="connsiteX13" fmla="*/ 375724 w 608430"/>
                  <a:gd name="connsiteY13" fmla="*/ 308406 h 608239"/>
                  <a:gd name="connsiteX14" fmla="*/ 338366 w 608430"/>
                  <a:gd name="connsiteY14" fmla="*/ 389063 h 608239"/>
                  <a:gd name="connsiteX15" fmla="*/ 320779 w 608430"/>
                  <a:gd name="connsiteY15" fmla="*/ 389063 h 608239"/>
                  <a:gd name="connsiteX16" fmla="*/ 345858 w 608430"/>
                  <a:gd name="connsiteY16" fmla="*/ 246459 h 608239"/>
                  <a:gd name="connsiteX17" fmla="*/ 345962 w 608430"/>
                  <a:gd name="connsiteY17" fmla="*/ 246147 h 608239"/>
                  <a:gd name="connsiteX18" fmla="*/ 338990 w 608430"/>
                  <a:gd name="connsiteY18" fmla="*/ 221825 h 608239"/>
                  <a:gd name="connsiteX19" fmla="*/ 317241 w 608430"/>
                  <a:gd name="connsiteY19" fmla="*/ 211535 h 608239"/>
                  <a:gd name="connsiteX20" fmla="*/ 304233 w 608430"/>
                  <a:gd name="connsiteY20" fmla="*/ 214965 h 608239"/>
                  <a:gd name="connsiteX21" fmla="*/ 291329 w 608430"/>
                  <a:gd name="connsiteY21" fmla="*/ 211535 h 608239"/>
                  <a:gd name="connsiteX22" fmla="*/ 269788 w 608430"/>
                  <a:gd name="connsiteY22" fmla="*/ 221929 h 608239"/>
                  <a:gd name="connsiteX23" fmla="*/ 262503 w 608430"/>
                  <a:gd name="connsiteY23" fmla="*/ 246147 h 608239"/>
                  <a:gd name="connsiteX24" fmla="*/ 262607 w 608430"/>
                  <a:gd name="connsiteY24" fmla="*/ 246459 h 608239"/>
                  <a:gd name="connsiteX25" fmla="*/ 287687 w 608430"/>
                  <a:gd name="connsiteY25" fmla="*/ 389063 h 608239"/>
                  <a:gd name="connsiteX26" fmla="*/ 270204 w 608430"/>
                  <a:gd name="connsiteY26" fmla="*/ 389063 h 608239"/>
                  <a:gd name="connsiteX27" fmla="*/ 232845 w 608430"/>
                  <a:gd name="connsiteY27" fmla="*/ 308303 h 608239"/>
                  <a:gd name="connsiteX28" fmla="*/ 200377 w 608430"/>
                  <a:gd name="connsiteY28" fmla="*/ 220890 h 608239"/>
                  <a:gd name="connsiteX29" fmla="*/ 304233 w 608430"/>
                  <a:gd name="connsiteY29" fmla="*/ 124019 h 608239"/>
                  <a:gd name="connsiteX30" fmla="*/ 304195 w 608430"/>
                  <a:gd name="connsiteY30" fmla="*/ 89961 h 608239"/>
                  <a:gd name="connsiteX31" fmla="*/ 166184 w 608430"/>
                  <a:gd name="connsiteY31" fmla="*/ 220907 h 608239"/>
                  <a:gd name="connsiteX32" fmla="*/ 204590 w 608430"/>
                  <a:gd name="connsiteY32" fmla="*/ 327535 h 608239"/>
                  <a:gd name="connsiteX33" fmla="*/ 237688 w 608430"/>
                  <a:gd name="connsiteY33" fmla="*/ 406623 h 608239"/>
                  <a:gd name="connsiteX34" fmla="*/ 251114 w 608430"/>
                  <a:gd name="connsiteY34" fmla="*/ 422731 h 608239"/>
                  <a:gd name="connsiteX35" fmla="*/ 239041 w 608430"/>
                  <a:gd name="connsiteY35" fmla="*/ 438944 h 608239"/>
                  <a:gd name="connsiteX36" fmla="*/ 248720 w 608430"/>
                  <a:gd name="connsiteY36" fmla="*/ 454325 h 608239"/>
                  <a:gd name="connsiteX37" fmla="*/ 239041 w 608430"/>
                  <a:gd name="connsiteY37" fmla="*/ 469602 h 608239"/>
                  <a:gd name="connsiteX38" fmla="*/ 256110 w 608430"/>
                  <a:gd name="connsiteY38" fmla="*/ 486646 h 608239"/>
                  <a:gd name="connsiteX39" fmla="*/ 266518 w 608430"/>
                  <a:gd name="connsiteY39" fmla="*/ 486646 h 608239"/>
                  <a:gd name="connsiteX40" fmla="*/ 304195 w 608430"/>
                  <a:gd name="connsiteY40" fmla="*/ 518135 h 608239"/>
                  <a:gd name="connsiteX41" fmla="*/ 341977 w 608430"/>
                  <a:gd name="connsiteY41" fmla="*/ 486646 h 608239"/>
                  <a:gd name="connsiteX42" fmla="*/ 352385 w 608430"/>
                  <a:gd name="connsiteY42" fmla="*/ 486646 h 608239"/>
                  <a:gd name="connsiteX43" fmla="*/ 369454 w 608430"/>
                  <a:gd name="connsiteY43" fmla="*/ 469602 h 608239"/>
                  <a:gd name="connsiteX44" fmla="*/ 359774 w 608430"/>
                  <a:gd name="connsiteY44" fmla="*/ 454325 h 608239"/>
                  <a:gd name="connsiteX45" fmla="*/ 369454 w 608430"/>
                  <a:gd name="connsiteY45" fmla="*/ 438944 h 608239"/>
                  <a:gd name="connsiteX46" fmla="*/ 357485 w 608430"/>
                  <a:gd name="connsiteY46" fmla="*/ 422731 h 608239"/>
                  <a:gd name="connsiteX47" fmla="*/ 370911 w 608430"/>
                  <a:gd name="connsiteY47" fmla="*/ 406623 h 608239"/>
                  <a:gd name="connsiteX48" fmla="*/ 403905 w 608430"/>
                  <a:gd name="connsiteY48" fmla="*/ 327535 h 608239"/>
                  <a:gd name="connsiteX49" fmla="*/ 442206 w 608430"/>
                  <a:gd name="connsiteY49" fmla="*/ 220907 h 608239"/>
                  <a:gd name="connsiteX50" fmla="*/ 304195 w 608430"/>
                  <a:gd name="connsiteY50" fmla="*/ 89961 h 608239"/>
                  <a:gd name="connsiteX51" fmla="*/ 341872 w 608430"/>
                  <a:gd name="connsiteY51" fmla="*/ 65 h 608239"/>
                  <a:gd name="connsiteX52" fmla="*/ 347077 w 608430"/>
                  <a:gd name="connsiteY52" fmla="*/ 3598 h 608239"/>
                  <a:gd name="connsiteX53" fmla="*/ 401719 w 608430"/>
                  <a:gd name="connsiteY53" fmla="*/ 46416 h 608239"/>
                  <a:gd name="connsiteX54" fmla="*/ 443351 w 608430"/>
                  <a:gd name="connsiteY54" fmla="*/ 34776 h 608239"/>
                  <a:gd name="connsiteX55" fmla="*/ 449700 w 608430"/>
                  <a:gd name="connsiteY55" fmla="*/ 34984 h 608239"/>
                  <a:gd name="connsiteX56" fmla="*/ 453239 w 608430"/>
                  <a:gd name="connsiteY56" fmla="*/ 40284 h 608239"/>
                  <a:gd name="connsiteX57" fmla="*/ 515479 w 608430"/>
                  <a:gd name="connsiteY57" fmla="*/ 103471 h 608239"/>
                  <a:gd name="connsiteX58" fmla="*/ 529946 w 608430"/>
                  <a:gd name="connsiteY58" fmla="*/ 102744 h 608239"/>
                  <a:gd name="connsiteX59" fmla="*/ 535879 w 608430"/>
                  <a:gd name="connsiteY59" fmla="*/ 105134 h 608239"/>
                  <a:gd name="connsiteX60" fmla="*/ 537336 w 608430"/>
                  <a:gd name="connsiteY60" fmla="*/ 111369 h 608239"/>
                  <a:gd name="connsiteX61" fmla="*/ 539314 w 608430"/>
                  <a:gd name="connsiteY61" fmla="*/ 167905 h 608239"/>
                  <a:gd name="connsiteX62" fmla="*/ 587191 w 608430"/>
                  <a:gd name="connsiteY62" fmla="*/ 198251 h 608239"/>
                  <a:gd name="connsiteX63" fmla="*/ 591770 w 608430"/>
                  <a:gd name="connsiteY63" fmla="*/ 202616 h 608239"/>
                  <a:gd name="connsiteX64" fmla="*/ 590938 w 608430"/>
                  <a:gd name="connsiteY64" fmla="*/ 208852 h 608239"/>
                  <a:gd name="connsiteX65" fmla="*/ 605821 w 608430"/>
                  <a:gd name="connsiteY65" fmla="*/ 310076 h 608239"/>
                  <a:gd name="connsiteX66" fmla="*/ 608423 w 608430"/>
                  <a:gd name="connsiteY66" fmla="*/ 315896 h 608239"/>
                  <a:gd name="connsiteX67" fmla="*/ 605301 w 608430"/>
                  <a:gd name="connsiteY67" fmla="*/ 321300 h 608239"/>
                  <a:gd name="connsiteX68" fmla="*/ 582403 w 608430"/>
                  <a:gd name="connsiteY68" fmla="*/ 420029 h 608239"/>
                  <a:gd name="connsiteX69" fmla="*/ 582715 w 608430"/>
                  <a:gd name="connsiteY69" fmla="*/ 426369 h 608239"/>
                  <a:gd name="connsiteX70" fmla="*/ 577719 w 608430"/>
                  <a:gd name="connsiteY70" fmla="*/ 430318 h 608239"/>
                  <a:gd name="connsiteX71" fmla="*/ 527865 w 608430"/>
                  <a:gd name="connsiteY71" fmla="*/ 456507 h 608239"/>
                  <a:gd name="connsiteX72" fmla="*/ 521412 w 608430"/>
                  <a:gd name="connsiteY72" fmla="*/ 511796 h 608239"/>
                  <a:gd name="connsiteX73" fmla="*/ 521620 w 608430"/>
                  <a:gd name="connsiteY73" fmla="*/ 513666 h 608239"/>
                  <a:gd name="connsiteX74" fmla="*/ 514751 w 608430"/>
                  <a:gd name="connsiteY74" fmla="*/ 520526 h 608239"/>
                  <a:gd name="connsiteX75" fmla="*/ 513502 w 608430"/>
                  <a:gd name="connsiteY75" fmla="*/ 520422 h 608239"/>
                  <a:gd name="connsiteX76" fmla="*/ 490396 w 608430"/>
                  <a:gd name="connsiteY76" fmla="*/ 518239 h 608239"/>
                  <a:gd name="connsiteX77" fmla="*/ 432110 w 608430"/>
                  <a:gd name="connsiteY77" fmla="*/ 576749 h 608239"/>
                  <a:gd name="connsiteX78" fmla="*/ 428155 w 608430"/>
                  <a:gd name="connsiteY78" fmla="*/ 581738 h 608239"/>
                  <a:gd name="connsiteX79" fmla="*/ 421806 w 608430"/>
                  <a:gd name="connsiteY79" fmla="*/ 581426 h 608239"/>
                  <a:gd name="connsiteX80" fmla="*/ 377052 w 608430"/>
                  <a:gd name="connsiteY80" fmla="*/ 566461 h 608239"/>
                  <a:gd name="connsiteX81" fmla="*/ 323242 w 608430"/>
                  <a:gd name="connsiteY81" fmla="*/ 605017 h 608239"/>
                  <a:gd name="connsiteX82" fmla="*/ 321889 w 608430"/>
                  <a:gd name="connsiteY82" fmla="*/ 606576 h 608239"/>
                  <a:gd name="connsiteX83" fmla="*/ 320120 w 608430"/>
                  <a:gd name="connsiteY83" fmla="*/ 607615 h 608239"/>
                  <a:gd name="connsiteX84" fmla="*/ 320016 w 608430"/>
                  <a:gd name="connsiteY84" fmla="*/ 607719 h 608239"/>
                  <a:gd name="connsiteX85" fmla="*/ 319703 w 608430"/>
                  <a:gd name="connsiteY85" fmla="*/ 607823 h 608239"/>
                  <a:gd name="connsiteX86" fmla="*/ 317830 w 608430"/>
                  <a:gd name="connsiteY86" fmla="*/ 608135 h 608239"/>
                  <a:gd name="connsiteX87" fmla="*/ 317414 w 608430"/>
                  <a:gd name="connsiteY87" fmla="*/ 608239 h 608239"/>
                  <a:gd name="connsiteX88" fmla="*/ 315852 w 608430"/>
                  <a:gd name="connsiteY88" fmla="*/ 608031 h 608239"/>
                  <a:gd name="connsiteX89" fmla="*/ 315124 w 608430"/>
                  <a:gd name="connsiteY89" fmla="*/ 607823 h 608239"/>
                  <a:gd name="connsiteX90" fmla="*/ 313771 w 608430"/>
                  <a:gd name="connsiteY90" fmla="*/ 607096 h 608239"/>
                  <a:gd name="connsiteX91" fmla="*/ 313667 w 608430"/>
                  <a:gd name="connsiteY91" fmla="*/ 607096 h 608239"/>
                  <a:gd name="connsiteX92" fmla="*/ 311897 w 608430"/>
                  <a:gd name="connsiteY92" fmla="*/ 605537 h 608239"/>
                  <a:gd name="connsiteX93" fmla="*/ 261210 w 608430"/>
                  <a:gd name="connsiteY93" fmla="*/ 572488 h 608239"/>
                  <a:gd name="connsiteX94" fmla="*/ 214374 w 608430"/>
                  <a:gd name="connsiteY94" fmla="*/ 592546 h 608239"/>
                  <a:gd name="connsiteX95" fmla="*/ 208025 w 608430"/>
                  <a:gd name="connsiteY95" fmla="*/ 593585 h 608239"/>
                  <a:gd name="connsiteX96" fmla="*/ 203549 w 608430"/>
                  <a:gd name="connsiteY96" fmla="*/ 589117 h 608239"/>
                  <a:gd name="connsiteX97" fmla="*/ 146825 w 608430"/>
                  <a:gd name="connsiteY97" fmla="*/ 536114 h 608239"/>
                  <a:gd name="connsiteX98" fmla="*/ 115497 w 608430"/>
                  <a:gd name="connsiteY98" fmla="*/ 540999 h 608239"/>
                  <a:gd name="connsiteX99" fmla="*/ 109252 w 608430"/>
                  <a:gd name="connsiteY99" fmla="*/ 539752 h 608239"/>
                  <a:gd name="connsiteX100" fmla="*/ 106754 w 608430"/>
                  <a:gd name="connsiteY100" fmla="*/ 533828 h 608239"/>
                  <a:gd name="connsiteX101" fmla="*/ 94889 w 608430"/>
                  <a:gd name="connsiteY101" fmla="*/ 479163 h 608239"/>
                  <a:gd name="connsiteX102" fmla="*/ 42745 w 608430"/>
                  <a:gd name="connsiteY102" fmla="*/ 458586 h 608239"/>
                  <a:gd name="connsiteX103" fmla="*/ 37332 w 608430"/>
                  <a:gd name="connsiteY103" fmla="*/ 455260 h 608239"/>
                  <a:gd name="connsiteX104" fmla="*/ 37020 w 608430"/>
                  <a:gd name="connsiteY104" fmla="*/ 448817 h 608239"/>
                  <a:gd name="connsiteX105" fmla="*/ 45243 w 608430"/>
                  <a:gd name="connsiteY105" fmla="*/ 392489 h 608239"/>
                  <a:gd name="connsiteX106" fmla="*/ 3818 w 608430"/>
                  <a:gd name="connsiteY106" fmla="*/ 353309 h 608239"/>
                  <a:gd name="connsiteX107" fmla="*/ 71 w 608430"/>
                  <a:gd name="connsiteY107" fmla="*/ 348113 h 608239"/>
                  <a:gd name="connsiteX108" fmla="*/ 2153 w 608430"/>
                  <a:gd name="connsiteY108" fmla="*/ 342189 h 608239"/>
                  <a:gd name="connsiteX109" fmla="*/ 30359 w 608430"/>
                  <a:gd name="connsiteY109" fmla="*/ 292304 h 608239"/>
                  <a:gd name="connsiteX110" fmla="*/ 6108 w 608430"/>
                  <a:gd name="connsiteY110" fmla="*/ 240341 h 608239"/>
                  <a:gd name="connsiteX111" fmla="*/ 4547 w 608430"/>
                  <a:gd name="connsiteY111" fmla="*/ 234210 h 608239"/>
                  <a:gd name="connsiteX112" fmla="*/ 8710 w 608430"/>
                  <a:gd name="connsiteY112" fmla="*/ 229325 h 608239"/>
                  <a:gd name="connsiteX113" fmla="*/ 52944 w 608430"/>
                  <a:gd name="connsiteY113" fmla="*/ 193887 h 608239"/>
                  <a:gd name="connsiteX114" fmla="*/ 48989 w 608430"/>
                  <a:gd name="connsiteY114" fmla="*/ 137351 h 608239"/>
                  <a:gd name="connsiteX115" fmla="*/ 49822 w 608430"/>
                  <a:gd name="connsiteY115" fmla="*/ 131011 h 608239"/>
                  <a:gd name="connsiteX116" fmla="*/ 55442 w 608430"/>
                  <a:gd name="connsiteY116" fmla="*/ 127998 h 608239"/>
                  <a:gd name="connsiteX117" fmla="*/ 124656 w 608430"/>
                  <a:gd name="connsiteY117" fmla="*/ 58159 h 608239"/>
                  <a:gd name="connsiteX118" fmla="*/ 127674 w 608430"/>
                  <a:gd name="connsiteY118" fmla="*/ 52443 h 608239"/>
                  <a:gd name="connsiteX119" fmla="*/ 133919 w 608430"/>
                  <a:gd name="connsiteY119" fmla="*/ 51612 h 608239"/>
                  <a:gd name="connsiteX120" fmla="*/ 170139 w 608430"/>
                  <a:gd name="connsiteY120" fmla="*/ 58991 h 608239"/>
                  <a:gd name="connsiteX121" fmla="*/ 225614 w 608430"/>
                  <a:gd name="connsiteY121" fmla="*/ 10250 h 608239"/>
                  <a:gd name="connsiteX122" fmla="*/ 230402 w 608430"/>
                  <a:gd name="connsiteY122" fmla="*/ 6092 h 608239"/>
                  <a:gd name="connsiteX123" fmla="*/ 236543 w 608430"/>
                  <a:gd name="connsiteY123" fmla="*/ 7651 h 608239"/>
                  <a:gd name="connsiteX124" fmla="*/ 285357 w 608430"/>
                  <a:gd name="connsiteY124" fmla="*/ 31346 h 608239"/>
                  <a:gd name="connsiteX125" fmla="*/ 335836 w 608430"/>
                  <a:gd name="connsiteY125" fmla="*/ 2247 h 608239"/>
                  <a:gd name="connsiteX126" fmla="*/ 341872 w 608430"/>
                  <a:gd name="connsiteY126" fmla="*/ 65 h 60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608430" h="608239">
                    <a:moveTo>
                      <a:pt x="291327" y="232337"/>
                    </a:moveTo>
                    <a:cubicBezTo>
                      <a:pt x="293617" y="232337"/>
                      <a:pt x="295386" y="234000"/>
                      <a:pt x="296219" y="235039"/>
                    </a:cubicBezTo>
                    <a:cubicBezTo>
                      <a:pt x="298196" y="237429"/>
                      <a:pt x="301110" y="238780"/>
                      <a:pt x="304232" y="238780"/>
                    </a:cubicBezTo>
                    <a:cubicBezTo>
                      <a:pt x="307354" y="238780"/>
                      <a:pt x="310268" y="237429"/>
                      <a:pt x="312246" y="235039"/>
                    </a:cubicBezTo>
                    <a:cubicBezTo>
                      <a:pt x="313078" y="234000"/>
                      <a:pt x="314848" y="232337"/>
                      <a:pt x="317241" y="232337"/>
                    </a:cubicBezTo>
                    <a:cubicBezTo>
                      <a:pt x="319219" y="232337"/>
                      <a:pt x="321508" y="233480"/>
                      <a:pt x="323173" y="235454"/>
                    </a:cubicBezTo>
                    <a:cubicBezTo>
                      <a:pt x="324214" y="236701"/>
                      <a:pt x="325983" y="239299"/>
                      <a:pt x="325359" y="242936"/>
                    </a:cubicBezTo>
                    <a:lnTo>
                      <a:pt x="304232" y="363165"/>
                    </a:lnTo>
                    <a:lnTo>
                      <a:pt x="283106" y="243040"/>
                    </a:lnTo>
                    <a:cubicBezTo>
                      <a:pt x="282585" y="239299"/>
                      <a:pt x="284667" y="236494"/>
                      <a:pt x="285499" y="235454"/>
                    </a:cubicBezTo>
                    <a:cubicBezTo>
                      <a:pt x="287164" y="233584"/>
                      <a:pt x="289454" y="232337"/>
                      <a:pt x="291327" y="232337"/>
                    </a:cubicBezTo>
                    <a:close/>
                    <a:moveTo>
                      <a:pt x="304233" y="124019"/>
                    </a:moveTo>
                    <a:cubicBezTo>
                      <a:pt x="361572" y="124019"/>
                      <a:pt x="408192" y="167465"/>
                      <a:pt x="408192" y="220890"/>
                    </a:cubicBezTo>
                    <a:cubicBezTo>
                      <a:pt x="408192" y="260802"/>
                      <a:pt x="393103" y="282838"/>
                      <a:pt x="375724" y="308406"/>
                    </a:cubicBezTo>
                    <a:cubicBezTo>
                      <a:pt x="361260" y="329610"/>
                      <a:pt x="343673" y="355283"/>
                      <a:pt x="338366" y="389063"/>
                    </a:cubicBezTo>
                    <a:lnTo>
                      <a:pt x="320779" y="389063"/>
                    </a:lnTo>
                    <a:lnTo>
                      <a:pt x="345858" y="246459"/>
                    </a:lnTo>
                    <a:cubicBezTo>
                      <a:pt x="345962" y="246355"/>
                      <a:pt x="345962" y="246251"/>
                      <a:pt x="345962" y="246147"/>
                    </a:cubicBezTo>
                    <a:cubicBezTo>
                      <a:pt x="347315" y="237416"/>
                      <a:pt x="344713" y="228581"/>
                      <a:pt x="338990" y="221825"/>
                    </a:cubicBezTo>
                    <a:cubicBezTo>
                      <a:pt x="333371" y="215381"/>
                      <a:pt x="325254" y="211535"/>
                      <a:pt x="317241" y="211535"/>
                    </a:cubicBezTo>
                    <a:cubicBezTo>
                      <a:pt x="312662" y="211535"/>
                      <a:pt x="308187" y="212783"/>
                      <a:pt x="304233" y="214965"/>
                    </a:cubicBezTo>
                    <a:cubicBezTo>
                      <a:pt x="300278" y="212783"/>
                      <a:pt x="295804" y="211535"/>
                      <a:pt x="291329" y="211535"/>
                    </a:cubicBezTo>
                    <a:cubicBezTo>
                      <a:pt x="283316" y="211535"/>
                      <a:pt x="275511" y="215277"/>
                      <a:pt x="269788" y="221929"/>
                    </a:cubicBezTo>
                    <a:cubicBezTo>
                      <a:pt x="263856" y="228685"/>
                      <a:pt x="261254" y="237520"/>
                      <a:pt x="262503" y="246147"/>
                    </a:cubicBezTo>
                    <a:cubicBezTo>
                      <a:pt x="262607" y="246251"/>
                      <a:pt x="262607" y="246355"/>
                      <a:pt x="262607" y="246459"/>
                    </a:cubicBezTo>
                    <a:lnTo>
                      <a:pt x="287687" y="389063"/>
                    </a:lnTo>
                    <a:lnTo>
                      <a:pt x="270204" y="389063"/>
                    </a:lnTo>
                    <a:cubicBezTo>
                      <a:pt x="264897" y="355283"/>
                      <a:pt x="247310" y="329506"/>
                      <a:pt x="232845" y="308303"/>
                    </a:cubicBezTo>
                    <a:cubicBezTo>
                      <a:pt x="215362" y="282838"/>
                      <a:pt x="200377" y="260802"/>
                      <a:pt x="200377" y="220890"/>
                    </a:cubicBezTo>
                    <a:cubicBezTo>
                      <a:pt x="200377" y="167465"/>
                      <a:pt x="246998" y="124019"/>
                      <a:pt x="304233" y="124019"/>
                    </a:cubicBezTo>
                    <a:close/>
                    <a:moveTo>
                      <a:pt x="304195" y="89961"/>
                    </a:moveTo>
                    <a:cubicBezTo>
                      <a:pt x="228112" y="89961"/>
                      <a:pt x="166184" y="148783"/>
                      <a:pt x="166184" y="220907"/>
                    </a:cubicBezTo>
                    <a:cubicBezTo>
                      <a:pt x="166184" y="271311"/>
                      <a:pt x="185751" y="299891"/>
                      <a:pt x="204590" y="327535"/>
                    </a:cubicBezTo>
                    <a:cubicBezTo>
                      <a:pt x="220410" y="350503"/>
                      <a:pt x="236647" y="374406"/>
                      <a:pt x="237688" y="406623"/>
                    </a:cubicBezTo>
                    <a:cubicBezTo>
                      <a:pt x="237896" y="414521"/>
                      <a:pt x="243620" y="421068"/>
                      <a:pt x="251114" y="422731"/>
                    </a:cubicBezTo>
                    <a:cubicBezTo>
                      <a:pt x="244141" y="424810"/>
                      <a:pt x="239041" y="431357"/>
                      <a:pt x="239041" y="438944"/>
                    </a:cubicBezTo>
                    <a:cubicBezTo>
                      <a:pt x="239041" y="445699"/>
                      <a:pt x="242996" y="451519"/>
                      <a:pt x="248720" y="454325"/>
                    </a:cubicBezTo>
                    <a:cubicBezTo>
                      <a:pt x="242996" y="457027"/>
                      <a:pt x="239041" y="462847"/>
                      <a:pt x="239041" y="469602"/>
                    </a:cubicBezTo>
                    <a:cubicBezTo>
                      <a:pt x="239041" y="479059"/>
                      <a:pt x="246639" y="486646"/>
                      <a:pt x="256110" y="486646"/>
                    </a:cubicBezTo>
                    <a:lnTo>
                      <a:pt x="266518" y="486646"/>
                    </a:lnTo>
                    <a:cubicBezTo>
                      <a:pt x="269745" y="504521"/>
                      <a:pt x="285357" y="518135"/>
                      <a:pt x="304195" y="518135"/>
                    </a:cubicBezTo>
                    <a:cubicBezTo>
                      <a:pt x="323034" y="518135"/>
                      <a:pt x="338750" y="504521"/>
                      <a:pt x="341977" y="486646"/>
                    </a:cubicBezTo>
                    <a:lnTo>
                      <a:pt x="352385" y="486646"/>
                    </a:lnTo>
                    <a:cubicBezTo>
                      <a:pt x="361752" y="486646"/>
                      <a:pt x="369454" y="479059"/>
                      <a:pt x="369454" y="469602"/>
                    </a:cubicBezTo>
                    <a:cubicBezTo>
                      <a:pt x="369454" y="462847"/>
                      <a:pt x="365499" y="457027"/>
                      <a:pt x="359774" y="454325"/>
                    </a:cubicBezTo>
                    <a:cubicBezTo>
                      <a:pt x="365499" y="451519"/>
                      <a:pt x="369454" y="445699"/>
                      <a:pt x="369454" y="438944"/>
                    </a:cubicBezTo>
                    <a:cubicBezTo>
                      <a:pt x="369454" y="431357"/>
                      <a:pt x="364354" y="424914"/>
                      <a:pt x="357485" y="422731"/>
                    </a:cubicBezTo>
                    <a:cubicBezTo>
                      <a:pt x="364978" y="421172"/>
                      <a:pt x="370599" y="414625"/>
                      <a:pt x="370911" y="406623"/>
                    </a:cubicBezTo>
                    <a:cubicBezTo>
                      <a:pt x="371848" y="374406"/>
                      <a:pt x="388084" y="350607"/>
                      <a:pt x="403905" y="327535"/>
                    </a:cubicBezTo>
                    <a:cubicBezTo>
                      <a:pt x="422743" y="299891"/>
                      <a:pt x="442206" y="271311"/>
                      <a:pt x="442206" y="220907"/>
                    </a:cubicBezTo>
                    <a:cubicBezTo>
                      <a:pt x="442206" y="148783"/>
                      <a:pt x="380278" y="89961"/>
                      <a:pt x="304195" y="89961"/>
                    </a:cubicBezTo>
                    <a:close/>
                    <a:moveTo>
                      <a:pt x="341872" y="65"/>
                    </a:moveTo>
                    <a:cubicBezTo>
                      <a:pt x="344058" y="273"/>
                      <a:pt x="346036" y="1624"/>
                      <a:pt x="347077" y="3598"/>
                    </a:cubicBezTo>
                    <a:cubicBezTo>
                      <a:pt x="363001" y="33217"/>
                      <a:pt x="379862" y="46416"/>
                      <a:pt x="401719" y="46416"/>
                    </a:cubicBezTo>
                    <a:cubicBezTo>
                      <a:pt x="413480" y="46416"/>
                      <a:pt x="427115" y="42674"/>
                      <a:pt x="443351" y="34776"/>
                    </a:cubicBezTo>
                    <a:cubicBezTo>
                      <a:pt x="445329" y="33841"/>
                      <a:pt x="447723" y="33945"/>
                      <a:pt x="449700" y="34984"/>
                    </a:cubicBezTo>
                    <a:cubicBezTo>
                      <a:pt x="451678" y="36127"/>
                      <a:pt x="453031" y="38102"/>
                      <a:pt x="453239" y="40284"/>
                    </a:cubicBezTo>
                    <a:cubicBezTo>
                      <a:pt x="458131" y="85180"/>
                      <a:pt x="476241" y="103471"/>
                      <a:pt x="515479" y="103471"/>
                    </a:cubicBezTo>
                    <a:cubicBezTo>
                      <a:pt x="519955" y="103471"/>
                      <a:pt x="524846" y="103263"/>
                      <a:pt x="529946" y="102744"/>
                    </a:cubicBezTo>
                    <a:cubicBezTo>
                      <a:pt x="532132" y="102536"/>
                      <a:pt x="534422" y="103471"/>
                      <a:pt x="535879" y="105134"/>
                    </a:cubicBezTo>
                    <a:cubicBezTo>
                      <a:pt x="537336" y="106901"/>
                      <a:pt x="537856" y="109187"/>
                      <a:pt x="537336" y="111369"/>
                    </a:cubicBezTo>
                    <a:cubicBezTo>
                      <a:pt x="530883" y="136416"/>
                      <a:pt x="531508" y="154291"/>
                      <a:pt x="539314" y="167905"/>
                    </a:cubicBezTo>
                    <a:cubicBezTo>
                      <a:pt x="547120" y="181415"/>
                      <a:pt x="562315" y="190977"/>
                      <a:pt x="587191" y="198251"/>
                    </a:cubicBezTo>
                    <a:cubicBezTo>
                      <a:pt x="589272" y="198875"/>
                      <a:pt x="591042" y="200434"/>
                      <a:pt x="591770" y="202616"/>
                    </a:cubicBezTo>
                    <a:cubicBezTo>
                      <a:pt x="592499" y="204695"/>
                      <a:pt x="592187" y="206981"/>
                      <a:pt x="590938" y="208852"/>
                    </a:cubicBezTo>
                    <a:cubicBezTo>
                      <a:pt x="561483" y="251046"/>
                      <a:pt x="565542" y="278482"/>
                      <a:pt x="605821" y="310076"/>
                    </a:cubicBezTo>
                    <a:cubicBezTo>
                      <a:pt x="607486" y="311531"/>
                      <a:pt x="608527" y="313609"/>
                      <a:pt x="608423" y="315896"/>
                    </a:cubicBezTo>
                    <a:cubicBezTo>
                      <a:pt x="608319" y="318078"/>
                      <a:pt x="607174" y="320156"/>
                      <a:pt x="605301" y="321300"/>
                    </a:cubicBezTo>
                    <a:cubicBezTo>
                      <a:pt x="563044" y="349048"/>
                      <a:pt x="556591" y="376692"/>
                      <a:pt x="582403" y="420029"/>
                    </a:cubicBezTo>
                    <a:cubicBezTo>
                      <a:pt x="583548" y="421900"/>
                      <a:pt x="583652" y="424290"/>
                      <a:pt x="582715" y="426369"/>
                    </a:cubicBezTo>
                    <a:cubicBezTo>
                      <a:pt x="581778" y="428343"/>
                      <a:pt x="580009" y="429902"/>
                      <a:pt x="577719" y="430318"/>
                    </a:cubicBezTo>
                    <a:cubicBezTo>
                      <a:pt x="552428" y="435410"/>
                      <a:pt x="536607" y="443724"/>
                      <a:pt x="527865" y="456507"/>
                    </a:cubicBezTo>
                    <a:cubicBezTo>
                      <a:pt x="519122" y="469186"/>
                      <a:pt x="517144" y="486750"/>
                      <a:pt x="521412" y="511796"/>
                    </a:cubicBezTo>
                    <a:cubicBezTo>
                      <a:pt x="521620" y="512419"/>
                      <a:pt x="521620" y="513043"/>
                      <a:pt x="521620" y="513666"/>
                    </a:cubicBezTo>
                    <a:cubicBezTo>
                      <a:pt x="521620" y="517512"/>
                      <a:pt x="518602" y="520526"/>
                      <a:pt x="514751" y="520526"/>
                    </a:cubicBezTo>
                    <a:cubicBezTo>
                      <a:pt x="514334" y="520526"/>
                      <a:pt x="513918" y="520526"/>
                      <a:pt x="513502" y="520422"/>
                    </a:cubicBezTo>
                    <a:cubicBezTo>
                      <a:pt x="505071" y="518967"/>
                      <a:pt x="497265" y="518239"/>
                      <a:pt x="490396" y="518239"/>
                    </a:cubicBezTo>
                    <a:cubicBezTo>
                      <a:pt x="456986" y="518239"/>
                      <a:pt x="440125" y="535179"/>
                      <a:pt x="432110" y="576749"/>
                    </a:cubicBezTo>
                    <a:cubicBezTo>
                      <a:pt x="431694" y="578932"/>
                      <a:pt x="430237" y="580803"/>
                      <a:pt x="428155" y="581738"/>
                    </a:cubicBezTo>
                    <a:cubicBezTo>
                      <a:pt x="426178" y="582673"/>
                      <a:pt x="423784" y="582569"/>
                      <a:pt x="421806" y="581426"/>
                    </a:cubicBezTo>
                    <a:cubicBezTo>
                      <a:pt x="404425" y="571345"/>
                      <a:pt x="389854" y="566461"/>
                      <a:pt x="377052" y="566461"/>
                    </a:cubicBezTo>
                    <a:cubicBezTo>
                      <a:pt x="357381" y="566461"/>
                      <a:pt x="340311" y="578724"/>
                      <a:pt x="323242" y="605017"/>
                    </a:cubicBezTo>
                    <a:cubicBezTo>
                      <a:pt x="322826" y="605641"/>
                      <a:pt x="322409" y="606160"/>
                      <a:pt x="321889" y="606576"/>
                    </a:cubicBezTo>
                    <a:cubicBezTo>
                      <a:pt x="321369" y="606992"/>
                      <a:pt x="320744" y="607408"/>
                      <a:pt x="320120" y="607615"/>
                    </a:cubicBezTo>
                    <a:cubicBezTo>
                      <a:pt x="320016" y="607719"/>
                      <a:pt x="320016" y="607719"/>
                      <a:pt x="320016" y="607719"/>
                    </a:cubicBezTo>
                    <a:cubicBezTo>
                      <a:pt x="319911" y="607719"/>
                      <a:pt x="319807" y="607719"/>
                      <a:pt x="319703" y="607823"/>
                    </a:cubicBezTo>
                    <a:cubicBezTo>
                      <a:pt x="319079" y="608031"/>
                      <a:pt x="318454" y="608135"/>
                      <a:pt x="317830" y="608135"/>
                    </a:cubicBezTo>
                    <a:cubicBezTo>
                      <a:pt x="317622" y="608239"/>
                      <a:pt x="317518" y="608239"/>
                      <a:pt x="317414" y="608239"/>
                    </a:cubicBezTo>
                    <a:cubicBezTo>
                      <a:pt x="316893" y="608239"/>
                      <a:pt x="316373" y="608135"/>
                      <a:pt x="315852" y="608031"/>
                    </a:cubicBezTo>
                    <a:cubicBezTo>
                      <a:pt x="315540" y="607927"/>
                      <a:pt x="315332" y="607927"/>
                      <a:pt x="315124" y="607823"/>
                    </a:cubicBezTo>
                    <a:cubicBezTo>
                      <a:pt x="314603" y="607615"/>
                      <a:pt x="314187" y="607408"/>
                      <a:pt x="313771" y="607096"/>
                    </a:cubicBezTo>
                    <a:cubicBezTo>
                      <a:pt x="313771" y="607096"/>
                      <a:pt x="313667" y="607096"/>
                      <a:pt x="313667" y="607096"/>
                    </a:cubicBezTo>
                    <a:cubicBezTo>
                      <a:pt x="313042" y="606680"/>
                      <a:pt x="312418" y="606160"/>
                      <a:pt x="311897" y="605537"/>
                    </a:cubicBezTo>
                    <a:cubicBezTo>
                      <a:pt x="294516" y="582985"/>
                      <a:pt x="278383" y="572488"/>
                      <a:pt x="261210" y="572488"/>
                    </a:cubicBezTo>
                    <a:cubicBezTo>
                      <a:pt x="247575" y="572488"/>
                      <a:pt x="232276" y="579036"/>
                      <a:pt x="214374" y="592546"/>
                    </a:cubicBezTo>
                    <a:cubicBezTo>
                      <a:pt x="212604" y="593897"/>
                      <a:pt x="210210" y="594313"/>
                      <a:pt x="208025" y="593585"/>
                    </a:cubicBezTo>
                    <a:cubicBezTo>
                      <a:pt x="205943" y="592962"/>
                      <a:pt x="204278" y="591195"/>
                      <a:pt x="203549" y="589117"/>
                    </a:cubicBezTo>
                    <a:cubicBezTo>
                      <a:pt x="191996" y="552015"/>
                      <a:pt x="175031" y="536114"/>
                      <a:pt x="146825" y="536114"/>
                    </a:cubicBezTo>
                    <a:cubicBezTo>
                      <a:pt x="137666" y="536114"/>
                      <a:pt x="127466" y="537777"/>
                      <a:pt x="115497" y="540999"/>
                    </a:cubicBezTo>
                    <a:cubicBezTo>
                      <a:pt x="113311" y="541622"/>
                      <a:pt x="111022" y="541103"/>
                      <a:pt x="109252" y="539752"/>
                    </a:cubicBezTo>
                    <a:cubicBezTo>
                      <a:pt x="107483" y="538297"/>
                      <a:pt x="106546" y="536114"/>
                      <a:pt x="106754" y="533828"/>
                    </a:cubicBezTo>
                    <a:cubicBezTo>
                      <a:pt x="108628" y="508262"/>
                      <a:pt x="104881" y="490803"/>
                      <a:pt x="94889" y="479163"/>
                    </a:cubicBezTo>
                    <a:cubicBezTo>
                      <a:pt x="85001" y="467419"/>
                      <a:pt x="68348" y="460872"/>
                      <a:pt x="42745" y="458586"/>
                    </a:cubicBezTo>
                    <a:cubicBezTo>
                      <a:pt x="40455" y="458482"/>
                      <a:pt x="38477" y="457131"/>
                      <a:pt x="37332" y="455260"/>
                    </a:cubicBezTo>
                    <a:cubicBezTo>
                      <a:pt x="36187" y="453286"/>
                      <a:pt x="36083" y="450895"/>
                      <a:pt x="37020" y="448817"/>
                    </a:cubicBezTo>
                    <a:cubicBezTo>
                      <a:pt x="47845" y="425226"/>
                      <a:pt x="50447" y="407350"/>
                      <a:pt x="45243" y="392489"/>
                    </a:cubicBezTo>
                    <a:cubicBezTo>
                      <a:pt x="40038" y="377524"/>
                      <a:pt x="26924" y="365052"/>
                      <a:pt x="3818" y="353309"/>
                    </a:cubicBezTo>
                    <a:cubicBezTo>
                      <a:pt x="1841" y="352270"/>
                      <a:pt x="384" y="350399"/>
                      <a:pt x="71" y="348113"/>
                    </a:cubicBezTo>
                    <a:cubicBezTo>
                      <a:pt x="-241" y="345930"/>
                      <a:pt x="488" y="343748"/>
                      <a:pt x="2153" y="342189"/>
                    </a:cubicBezTo>
                    <a:cubicBezTo>
                      <a:pt x="20784" y="324002"/>
                      <a:pt x="29734" y="308205"/>
                      <a:pt x="30359" y="292304"/>
                    </a:cubicBezTo>
                    <a:cubicBezTo>
                      <a:pt x="30983" y="276404"/>
                      <a:pt x="23281" y="259879"/>
                      <a:pt x="6108" y="240341"/>
                    </a:cubicBezTo>
                    <a:cubicBezTo>
                      <a:pt x="4651" y="238679"/>
                      <a:pt x="4027" y="236392"/>
                      <a:pt x="4547" y="234210"/>
                    </a:cubicBezTo>
                    <a:cubicBezTo>
                      <a:pt x="5067" y="232027"/>
                      <a:pt x="6629" y="230261"/>
                      <a:pt x="8710" y="229325"/>
                    </a:cubicBezTo>
                    <a:cubicBezTo>
                      <a:pt x="32649" y="219556"/>
                      <a:pt x="46700" y="208228"/>
                      <a:pt x="52944" y="193887"/>
                    </a:cubicBezTo>
                    <a:cubicBezTo>
                      <a:pt x="59293" y="179545"/>
                      <a:pt x="58044" y="161566"/>
                      <a:pt x="48989" y="137351"/>
                    </a:cubicBezTo>
                    <a:cubicBezTo>
                      <a:pt x="48261" y="135272"/>
                      <a:pt x="48573" y="132882"/>
                      <a:pt x="49822" y="131011"/>
                    </a:cubicBezTo>
                    <a:cubicBezTo>
                      <a:pt x="51071" y="129141"/>
                      <a:pt x="53153" y="128101"/>
                      <a:pt x="55442" y="127998"/>
                    </a:cubicBezTo>
                    <a:cubicBezTo>
                      <a:pt x="105922" y="127478"/>
                      <a:pt x="124656" y="108563"/>
                      <a:pt x="124656" y="58159"/>
                    </a:cubicBezTo>
                    <a:cubicBezTo>
                      <a:pt x="124656" y="55873"/>
                      <a:pt x="125801" y="53794"/>
                      <a:pt x="127674" y="52443"/>
                    </a:cubicBezTo>
                    <a:cubicBezTo>
                      <a:pt x="129444" y="51196"/>
                      <a:pt x="131838" y="50885"/>
                      <a:pt x="133919" y="51612"/>
                    </a:cubicBezTo>
                    <a:cubicBezTo>
                      <a:pt x="147970" y="56600"/>
                      <a:pt x="159731" y="58991"/>
                      <a:pt x="170139" y="58991"/>
                    </a:cubicBezTo>
                    <a:cubicBezTo>
                      <a:pt x="195015" y="58991"/>
                      <a:pt x="212084" y="44025"/>
                      <a:pt x="225614" y="10250"/>
                    </a:cubicBezTo>
                    <a:cubicBezTo>
                      <a:pt x="226447" y="8171"/>
                      <a:pt x="228216" y="6612"/>
                      <a:pt x="230402" y="6092"/>
                    </a:cubicBezTo>
                    <a:cubicBezTo>
                      <a:pt x="232588" y="5573"/>
                      <a:pt x="234878" y="6196"/>
                      <a:pt x="236543" y="7651"/>
                    </a:cubicBezTo>
                    <a:cubicBezTo>
                      <a:pt x="254861" y="23656"/>
                      <a:pt x="270785" y="31346"/>
                      <a:pt x="285357" y="31346"/>
                    </a:cubicBezTo>
                    <a:cubicBezTo>
                      <a:pt x="301593" y="31346"/>
                      <a:pt x="317622" y="22097"/>
                      <a:pt x="335836" y="2247"/>
                    </a:cubicBezTo>
                    <a:cubicBezTo>
                      <a:pt x="337397" y="584"/>
                      <a:pt x="339687" y="-247"/>
                      <a:pt x="341872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19430" y="4257675"/>
            <a:ext cx="3451860" cy="1365250"/>
            <a:chOff x="759921" y="1449019"/>
            <a:chExt cx="3232561" cy="1376354"/>
          </a:xfrm>
        </p:grpSpPr>
        <p:sp>
          <p:nvSpPr>
            <p:cNvPr id="55" name="íś1ïḍé"/>
            <p:cNvSpPr txBox="1"/>
            <p:nvPr/>
          </p:nvSpPr>
          <p:spPr bwMode="auto">
            <a:xfrm>
              <a:off x="853282" y="1449019"/>
              <a:ext cx="3139200" cy="4731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376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无</a:t>
              </a:r>
              <a:r>
                <a:rPr lang="zh-CN" altLang="en-US" sz="20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繁杂广告</a:t>
              </a:r>
              <a:endParaRPr kumimoji="0" 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íŝļiḓè"/>
            <p:cNvSpPr/>
            <p:nvPr/>
          </p:nvSpPr>
          <p:spPr bwMode="auto">
            <a:xfrm>
              <a:off x="759921" y="1786386"/>
              <a:ext cx="3232561" cy="1038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提高用户的使用体验和重复使用率</a:t>
              </a:r>
              <a:endParaRPr kumimoji="0" lang="zh-CN" altLang="zh-CN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179552" y="1734836"/>
            <a:ext cx="3140770" cy="1365204"/>
            <a:chOff x="851712" y="1449019"/>
            <a:chExt cx="3140770" cy="1376355"/>
          </a:xfrm>
        </p:grpSpPr>
        <p:sp>
          <p:nvSpPr>
            <p:cNvPr id="58" name="íś1ïḍé"/>
            <p:cNvSpPr txBox="1"/>
            <p:nvPr/>
          </p:nvSpPr>
          <p:spPr bwMode="auto">
            <a:xfrm>
              <a:off x="853282" y="1449019"/>
              <a:ext cx="3139200" cy="4731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易用性较高</a:t>
              </a:r>
            </a:p>
          </p:txBody>
        </p:sp>
        <p:sp>
          <p:nvSpPr>
            <p:cNvPr id="59" name="íŝļiḓè"/>
            <p:cNvSpPr/>
            <p:nvPr/>
          </p:nvSpPr>
          <p:spPr bwMode="auto">
            <a:xfrm>
              <a:off x="851712" y="1786650"/>
              <a:ext cx="3064710" cy="1038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>
                  <a:sym typeface="+mn-ea"/>
                </a:rPr>
                <a:t>用户界面友好、可操作性较强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179552" y="4257616"/>
            <a:ext cx="3140770" cy="1365204"/>
            <a:chOff x="851712" y="1449019"/>
            <a:chExt cx="3140770" cy="1376355"/>
          </a:xfrm>
        </p:grpSpPr>
        <p:sp>
          <p:nvSpPr>
            <p:cNvPr id="61" name="íś1ïḍé"/>
            <p:cNvSpPr txBox="1"/>
            <p:nvPr/>
          </p:nvSpPr>
          <p:spPr bwMode="auto">
            <a:xfrm>
              <a:off x="853282" y="1449019"/>
              <a:ext cx="3139200" cy="4731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20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无地域等条件限制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62" name="íŝļiḓè"/>
            <p:cNvSpPr/>
            <p:nvPr/>
          </p:nvSpPr>
          <p:spPr bwMode="auto">
            <a:xfrm>
              <a:off x="851712" y="1786650"/>
              <a:ext cx="3064711" cy="1038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防止部分地区用户无法使用</a:t>
              </a:r>
            </a:p>
          </p:txBody>
        </p:sp>
      </p:grpSp>
      <p:pic>
        <p:nvPicPr>
          <p:cNvPr id="3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C992DAB-6A90-4AC3-A67D-02EC8C820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6028" y="564078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5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08,&quot;width&quot;:11064}"/>
</p:tagLst>
</file>

<file path=ppt/theme/theme1.xml><?xml version="1.0" encoding="utf-8"?>
<a:theme xmlns:a="http://schemas.openxmlformats.org/drawingml/2006/main" name="Office 主题​​">
  <a:themeElements>
    <a:clrScheme name="logo主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388A"/>
      </a:accent1>
      <a:accent2>
        <a:srgbClr val="9E1213"/>
      </a:accent2>
      <a:accent3>
        <a:srgbClr val="EC8A04"/>
      </a:accent3>
      <a:accent4>
        <a:srgbClr val="FBA533"/>
      </a:accent4>
      <a:accent5>
        <a:srgbClr val="5B7DC1"/>
      </a:accent5>
      <a:accent6>
        <a:srgbClr val="CC3E3E"/>
      </a:accent6>
      <a:hlink>
        <a:srgbClr val="0563C1"/>
      </a:hlink>
      <a:folHlink>
        <a:srgbClr val="954F72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1807</Words>
  <Application>Microsoft Office PowerPoint</Application>
  <PresentationFormat>宽屏</PresentationFormat>
  <Paragraphs>360</Paragraphs>
  <Slides>59</Slides>
  <Notes>33</Notes>
  <HiddenSlides>0</HiddenSlides>
  <MMClips>46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5" baseType="lpstr">
      <vt:lpstr>-apple-system</vt:lpstr>
      <vt:lpstr>Concorde BE</vt:lpstr>
      <vt:lpstr>等线</vt:lpstr>
      <vt:lpstr>黑体</vt:lpstr>
      <vt:lpstr>宋体</vt:lpstr>
      <vt:lpstr>微软雅黑</vt:lpstr>
      <vt:lpstr>微软雅黑</vt:lpstr>
      <vt:lpstr>Arial</vt:lpstr>
      <vt:lpstr>Baskerville Old Face</vt:lpstr>
      <vt:lpstr>Calibri</vt:lpstr>
      <vt:lpstr>Century Gothic</vt:lpstr>
      <vt:lpstr>Segoe UI</vt:lpstr>
      <vt:lpstr>Segoe UI Light</vt:lpstr>
      <vt:lpstr>Times New Roman</vt:lpstr>
      <vt:lpstr>Office 主题​​</vt:lpstr>
      <vt:lpstr>1_OfficePLUS</vt:lpstr>
      <vt:lpstr>PowerPoint 演示文稿</vt:lpstr>
      <vt:lpstr>PowerPoint 演示文稿</vt:lpstr>
      <vt:lpstr>PowerPoint 演示文稿</vt:lpstr>
      <vt:lpstr>项目背景</vt:lpstr>
      <vt:lpstr>使用价值&amp;目标人群</vt:lpstr>
      <vt:lpstr>已有志愿填报系统的不足之处</vt:lpstr>
      <vt:lpstr>已有志愿填报系统的不足之处</vt:lpstr>
      <vt:lpstr>已有志愿填报系统的不足之处</vt:lpstr>
      <vt:lpstr>本项目平台的改进 </vt:lpstr>
      <vt:lpstr>PowerPoint 演示文稿</vt:lpstr>
      <vt:lpstr>登录</vt:lpstr>
      <vt:lpstr>首页信息</vt:lpstr>
      <vt:lpstr>查询学校基本信息</vt:lpstr>
      <vt:lpstr>查询专业基本信息</vt:lpstr>
      <vt:lpstr>不同考区学校分数线查询</vt:lpstr>
      <vt:lpstr>智能机器人问答演示</vt:lpstr>
      <vt:lpstr>智能机器人问答演示</vt:lpstr>
      <vt:lpstr>PowerPoint 演示文稿</vt:lpstr>
      <vt:lpstr>系统架构图</vt:lpstr>
      <vt:lpstr>系统功能图</vt:lpstr>
      <vt:lpstr>系统框架</vt:lpstr>
      <vt:lpstr>MySQL数据库</vt:lpstr>
      <vt:lpstr>API接口设计</vt:lpstr>
      <vt:lpstr>PowerPoint 演示文稿</vt:lpstr>
      <vt:lpstr>技术简介</vt:lpstr>
      <vt:lpstr>数据</vt:lpstr>
      <vt:lpstr>Dense Retriever</vt:lpstr>
      <vt:lpstr>问题回答</vt:lpstr>
      <vt:lpstr>问题回答</vt:lpstr>
      <vt:lpstr>问题回答</vt:lpstr>
      <vt:lpstr>问题回答</vt:lpstr>
      <vt:lpstr>算法自动化测试</vt:lpstr>
      <vt:lpstr>PowerPoint 演示文稿</vt:lpstr>
      <vt:lpstr>PowerPoint 演示文稿</vt:lpstr>
      <vt:lpstr>软件测试流程</vt:lpstr>
      <vt:lpstr>单元测试</vt:lpstr>
      <vt:lpstr>单元测试</vt:lpstr>
      <vt:lpstr>集成测试</vt:lpstr>
      <vt:lpstr>SwaggerUI和Postman</vt:lpstr>
      <vt:lpstr>UI测试&amp;功能测试</vt:lpstr>
      <vt:lpstr>UI测试&amp;功能测试</vt:lpstr>
      <vt:lpstr>回归测试</vt:lpstr>
      <vt:lpstr>持续集成和部署</vt:lpstr>
      <vt:lpstr>Github仓库</vt:lpstr>
      <vt:lpstr>PowerPoint 演示文稿</vt:lpstr>
      <vt:lpstr>PowerPoint 演示文稿</vt:lpstr>
      <vt:lpstr>本机用虚拟机配置的一个CI/CD环境</vt:lpstr>
      <vt:lpstr>服务器配置及运行软件 </vt:lpstr>
      <vt:lpstr>GitLab</vt:lpstr>
      <vt:lpstr>Dockerfile文件</vt:lpstr>
      <vt:lpstr>Harbor</vt:lpstr>
      <vt:lpstr>Jenkins</vt:lpstr>
      <vt:lpstr>Jenkinsfile文件</vt:lpstr>
      <vt:lpstr>K8s集群(通过kubeadm构建)</vt:lpstr>
      <vt:lpstr>Deployment配置文件</vt:lpstr>
      <vt:lpstr>部署成功截图</vt:lpstr>
      <vt:lpstr>PowerPoint 演示文稿</vt:lpstr>
      <vt:lpstr>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wangkr1999@163.com</cp:lastModifiedBy>
  <cp:revision>41</cp:revision>
  <dcterms:created xsi:type="dcterms:W3CDTF">2018-12-16T05:38:48Z</dcterms:created>
  <dcterms:modified xsi:type="dcterms:W3CDTF">2021-12-19T16:24:39Z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